
<file path=[Content_Types].xml><?xml version="1.0" encoding="utf-8"?>
<Types xmlns="http://schemas.openxmlformats.org/package/2006/content-types">
  <Default Extension="fntdata" ContentType="application/x-fontdata"/>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55"/>
  </p:notesMasterIdLst>
  <p:handoutMasterIdLst>
    <p:handoutMasterId r:id="rId56"/>
  </p:handoutMasterIdLst>
  <p:sldIdLst>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319"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7" r:id="rId50"/>
    <p:sldId id="309" r:id="rId51"/>
    <p:sldId id="310" r:id="rId52"/>
    <p:sldId id="301" r:id="rId53"/>
    <p:sldId id="302" r:id="rId54"/>
  </p:sldIdLst>
  <p:sldSz cx="12192000" cy="6858000"/>
  <p:notesSz cx="6858000" cy="9144000"/>
  <p:embeddedFontLst>
    <p:embeddedFont>
      <p:font typeface="Bernard MT Condensed" panose="02050806060905020404" pitchFamily="18" charset="0"/>
      <p:regular r:id="rId57"/>
    </p:embeddedFont>
    <p:embeddedFont>
      <p:font typeface="Bradley Hand ITC" panose="03070402050302030203" pitchFamily="66" charset="0"/>
      <p:regular r:id="rId58"/>
    </p:embeddedFont>
    <p:embeddedFont>
      <p:font typeface="Calibri" panose="020F0502020204030204" pitchFamily="34" charset="0"/>
      <p:regular r:id="rId59"/>
      <p:bold r:id="rId60"/>
      <p:italic r:id="rId61"/>
      <p:boldItalic r:id="rId62"/>
    </p:embeddedFont>
    <p:embeddedFont>
      <p:font typeface="Castellar" panose="020A0402060406010301" pitchFamily="18" charset="0"/>
      <p:regular r:id="rId63"/>
    </p:embeddedFont>
    <p:embeddedFont>
      <p:font typeface="Gotham" panose="020B0604020202020204" charset="0"/>
      <p:regular r:id="rId64"/>
      <p:bold r:id="rId65"/>
      <p:italic r:id="rId66"/>
      <p:boldItalic r:id="rId67"/>
    </p:embeddedFont>
    <p:embeddedFont>
      <p:font typeface="Gotham Light" charset="0"/>
      <p:regular r:id="rId68"/>
      <p:italic r:id="rId69"/>
    </p:embeddedFont>
    <p:embeddedFont>
      <p:font typeface="Gotham Medium" charset="0"/>
      <p:regular r:id="rId70"/>
      <p:italic r:id="rId71"/>
    </p:embeddedFont>
    <p:embeddedFont>
      <p:font typeface="Maiandra GD" panose="020E0502030308020204" pitchFamily="34" charset="0"/>
      <p:regular r:id="rId72"/>
    </p:embeddedFont>
    <p:embeddedFont>
      <p:font typeface="Montserrat Extra-Bold Bold" panose="020B0604020202020204" charset="0"/>
      <p:regular r:id="rId73"/>
    </p:embeddedFont>
    <p:embeddedFont>
      <p:font typeface="Montserrat Semi-Bold" panose="020B0604020202020204" charset="0"/>
      <p:regular r:id="rId74"/>
    </p:embeddedFont>
    <p:embeddedFont>
      <p:font typeface="Poor Richard" panose="02080502050505020702" pitchFamily="18" charset="0"/>
      <p:regular r:id="rId75"/>
    </p:embeddedFont>
    <p:embeddedFont>
      <p:font typeface="Rockwell Condensed" panose="02060603050405020104" pitchFamily="18" charset="0"/>
      <p:regular r:id="rId76"/>
      <p:bold r:id="rId77"/>
    </p:embeddedFont>
    <p:embeddedFont>
      <p:font typeface="Rockwell Extra Bold" panose="02060903040505020403" pitchFamily="18" charset="0"/>
      <p:bold r:id="rId7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3746"/>
    <a:srgbClr val="212322"/>
    <a:srgbClr val="996F56"/>
    <a:srgbClr val="FBEC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875" autoAdjust="0"/>
    <p:restoredTop sz="94712" autoAdjust="0"/>
  </p:normalViewPr>
  <p:slideViewPr>
    <p:cSldViewPr snapToGrid="0">
      <p:cViewPr varScale="1">
        <p:scale>
          <a:sx n="108" d="100"/>
          <a:sy n="108" d="100"/>
        </p:scale>
        <p:origin x="882" y="12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1" d="100"/>
          <a:sy n="81" d="100"/>
        </p:scale>
        <p:origin x="3042" y="9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7.fntdata"/><Relationship Id="rId68" Type="http://schemas.openxmlformats.org/officeDocument/2006/relationships/font" Target="fonts/font12.fntdata"/><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font" Target="fonts/font2.fntdata"/><Relationship Id="rId74" Type="http://schemas.openxmlformats.org/officeDocument/2006/relationships/font" Target="fonts/font18.fntdata"/><Relationship Id="rId79"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font" Target="fonts/font5.fntdata"/><Relationship Id="rId82"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handoutMaster" Target="handoutMasters/handoutMaster1.xml"/><Relationship Id="rId64" Type="http://schemas.openxmlformats.org/officeDocument/2006/relationships/font" Target="fonts/font8.fntdata"/><Relationship Id="rId69" Type="http://schemas.openxmlformats.org/officeDocument/2006/relationships/font" Target="fonts/font13.fntdata"/><Relationship Id="rId77" Type="http://schemas.openxmlformats.org/officeDocument/2006/relationships/font" Target="fonts/font21.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16.fntdata"/><Relationship Id="rId80"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3.fntdata"/><Relationship Id="rId67" Type="http://schemas.openxmlformats.org/officeDocument/2006/relationships/font" Target="fonts/font11.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6.fntdata"/><Relationship Id="rId70" Type="http://schemas.openxmlformats.org/officeDocument/2006/relationships/font" Target="fonts/font14.fntdata"/><Relationship Id="rId75" Type="http://schemas.openxmlformats.org/officeDocument/2006/relationships/font" Target="fonts/font19.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1.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4.fntdata"/><Relationship Id="rId65" Type="http://schemas.openxmlformats.org/officeDocument/2006/relationships/font" Target="fonts/font9.fntdata"/><Relationship Id="rId73" Type="http://schemas.openxmlformats.org/officeDocument/2006/relationships/font" Target="fonts/font17.fntdata"/><Relationship Id="rId78" Type="http://schemas.openxmlformats.org/officeDocument/2006/relationships/font" Target="fonts/font22.fntdata"/><Relationship Id="rId8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notesMaster" Target="notesMasters/notesMaster1.xml"/><Relationship Id="rId76" Type="http://schemas.openxmlformats.org/officeDocument/2006/relationships/font" Target="fonts/font20.fntdata"/><Relationship Id="rId7" Type="http://schemas.openxmlformats.org/officeDocument/2006/relationships/slide" Target="slides/slide3.xml"/><Relationship Id="rId71" Type="http://schemas.openxmlformats.org/officeDocument/2006/relationships/font" Target="fonts/font15.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font" Target="fonts/font10.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C414DEC-A5DC-9117-E36A-7E9FD99B37F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1F7C833-E46F-69F6-AAEC-F371422A4FA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30D7675-7CDD-4489-BE2C-8430BFE31FF1}" type="datetimeFigureOut">
              <a:rPr lang="en-US" smtClean="0"/>
              <a:t>2/10/2025</a:t>
            </a:fld>
            <a:endParaRPr lang="en-US"/>
          </a:p>
        </p:txBody>
      </p:sp>
      <p:sp>
        <p:nvSpPr>
          <p:cNvPr id="4" name="Footer Placeholder 3">
            <a:extLst>
              <a:ext uri="{FF2B5EF4-FFF2-40B4-BE49-F238E27FC236}">
                <a16:creationId xmlns:a16="http://schemas.microsoft.com/office/drawing/2014/main" id="{7191ACF0-C446-0C41-CAD0-B3EF7AF70C5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7BE7BC9-F461-FF74-02BD-34B7C3182D7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2678476-2C9D-4A2E-AA87-8D09776D5917}" type="slidenum">
              <a:rPr lang="en-US" smtClean="0"/>
              <a:t>‹#›</a:t>
            </a:fld>
            <a:endParaRPr lang="en-US"/>
          </a:p>
        </p:txBody>
      </p:sp>
    </p:spTree>
    <p:extLst>
      <p:ext uri="{BB962C8B-B14F-4D97-AF65-F5344CB8AC3E}">
        <p14:creationId xmlns:p14="http://schemas.microsoft.com/office/powerpoint/2010/main" val="16642280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A6C319-82A2-4FC8-9488-5B403704D322}" type="datetimeFigureOut">
              <a:rPr lang="en-US" smtClean="0"/>
              <a:t>2/10/2025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F41A14-E590-4D7E-BBFA-F1A69756E20F}" type="slidenum">
              <a:rPr lang="en-US" smtClean="0"/>
              <a:t>‹#›</a:t>
            </a:fld>
            <a:endParaRPr lang="en-US"/>
          </a:p>
        </p:txBody>
      </p:sp>
    </p:spTree>
    <p:extLst>
      <p:ext uri="{BB962C8B-B14F-4D97-AF65-F5344CB8AC3E}">
        <p14:creationId xmlns:p14="http://schemas.microsoft.com/office/powerpoint/2010/main" val="731244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F41A14-E590-4D7E-BBFA-F1A69756E20F}" type="slidenum">
              <a:rPr lang="en-US" smtClean="0"/>
              <a:t>7</a:t>
            </a:fld>
            <a:endParaRPr lang="en-US"/>
          </a:p>
        </p:txBody>
      </p:sp>
    </p:spTree>
    <p:extLst>
      <p:ext uri="{BB962C8B-B14F-4D97-AF65-F5344CB8AC3E}">
        <p14:creationId xmlns:p14="http://schemas.microsoft.com/office/powerpoint/2010/main" val="35699486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5.png"/><Relationship Id="rId1" Type="http://schemas.openxmlformats.org/officeDocument/2006/relationships/slideMaster" Target="../slideMasters/slideMaster1.xml"/><Relationship Id="rId5" Type="http://schemas.openxmlformats.org/officeDocument/2006/relationships/image" Target="../media/image26.png"/><Relationship Id="rId4" Type="http://schemas.openxmlformats.org/officeDocument/2006/relationships/image" Target="../media/image8.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5.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7.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8.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8.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sv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png"/><Relationship Id="rId5" Type="http://schemas.microsoft.com/office/2007/relationships/hdphoto" Target="../media/hdphoto1.wdp"/><Relationship Id="rId4" Type="http://schemas.openxmlformats.org/officeDocument/2006/relationships/image" Target="../media/image1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sv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png"/><Relationship Id="rId5" Type="http://schemas.microsoft.com/office/2007/relationships/hdphoto" Target="../media/hdphoto2.wdp"/><Relationship Id="rId4" Type="http://schemas.openxmlformats.org/officeDocument/2006/relationships/image" Target="../media/image1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4DD9621-A816-2254-BE23-412189426EC3}"/>
              </a:ext>
            </a:extLst>
          </p:cNvPr>
          <p:cNvSpPr/>
          <p:nvPr userDrawn="1"/>
        </p:nvSpPr>
        <p:spPr>
          <a:xfrm>
            <a:off x="164432" y="168442"/>
            <a:ext cx="11863136" cy="6521115"/>
          </a:xfrm>
          <a:prstGeom prst="rect">
            <a:avLst/>
          </a:prstGeom>
          <a:noFill/>
          <a:ln w="19050" cmpd="sng">
            <a:solidFill>
              <a:schemeClr val="bg1"/>
            </a:solidFill>
            <a:extLst>
              <a:ext uri="{C807C97D-BFC1-408E-A445-0C87EB9F89A2}">
                <ask:lineSketchStyleProps xmlns:ask="http://schemas.microsoft.com/office/drawing/2018/sketchyshapes" sd="1219033472">
                  <a:custGeom>
                    <a:avLst/>
                    <a:gdLst>
                      <a:gd name="connsiteX0" fmla="*/ 0 w 11517231"/>
                      <a:gd name="connsiteY0" fmla="*/ 0 h 6168945"/>
                      <a:gd name="connsiteX1" fmla="*/ 562312 w 11517231"/>
                      <a:gd name="connsiteY1" fmla="*/ 0 h 6168945"/>
                      <a:gd name="connsiteX2" fmla="*/ 894279 w 11517231"/>
                      <a:gd name="connsiteY2" fmla="*/ 0 h 6168945"/>
                      <a:gd name="connsiteX3" fmla="*/ 1802108 w 11517231"/>
                      <a:gd name="connsiteY3" fmla="*/ 0 h 6168945"/>
                      <a:gd name="connsiteX4" fmla="*/ 2364420 w 11517231"/>
                      <a:gd name="connsiteY4" fmla="*/ 0 h 6168945"/>
                      <a:gd name="connsiteX5" fmla="*/ 2926732 w 11517231"/>
                      <a:gd name="connsiteY5" fmla="*/ 0 h 6168945"/>
                      <a:gd name="connsiteX6" fmla="*/ 3834560 w 11517231"/>
                      <a:gd name="connsiteY6" fmla="*/ 0 h 6168945"/>
                      <a:gd name="connsiteX7" fmla="*/ 4281700 w 11517231"/>
                      <a:gd name="connsiteY7" fmla="*/ 0 h 6168945"/>
                      <a:gd name="connsiteX8" fmla="*/ 5189529 w 11517231"/>
                      <a:gd name="connsiteY8" fmla="*/ 0 h 6168945"/>
                      <a:gd name="connsiteX9" fmla="*/ 6097358 w 11517231"/>
                      <a:gd name="connsiteY9" fmla="*/ 0 h 6168945"/>
                      <a:gd name="connsiteX10" fmla="*/ 6774842 w 11517231"/>
                      <a:gd name="connsiteY10" fmla="*/ 0 h 6168945"/>
                      <a:gd name="connsiteX11" fmla="*/ 7682671 w 11517231"/>
                      <a:gd name="connsiteY11" fmla="*/ 0 h 6168945"/>
                      <a:gd name="connsiteX12" fmla="*/ 8244982 w 11517231"/>
                      <a:gd name="connsiteY12" fmla="*/ 0 h 6168945"/>
                      <a:gd name="connsiteX13" fmla="*/ 8807294 w 11517231"/>
                      <a:gd name="connsiteY13" fmla="*/ 0 h 6168945"/>
                      <a:gd name="connsiteX14" fmla="*/ 9599951 w 11517231"/>
                      <a:gd name="connsiteY14" fmla="*/ 0 h 6168945"/>
                      <a:gd name="connsiteX15" fmla="*/ 10162263 w 11517231"/>
                      <a:gd name="connsiteY15" fmla="*/ 0 h 6168945"/>
                      <a:gd name="connsiteX16" fmla="*/ 11517231 w 11517231"/>
                      <a:gd name="connsiteY16" fmla="*/ 0 h 6168945"/>
                      <a:gd name="connsiteX17" fmla="*/ 11517231 w 11517231"/>
                      <a:gd name="connsiteY17" fmla="*/ 808817 h 6168945"/>
                      <a:gd name="connsiteX18" fmla="*/ 11517231 w 11517231"/>
                      <a:gd name="connsiteY18" fmla="*/ 1555945 h 6168945"/>
                      <a:gd name="connsiteX19" fmla="*/ 11517231 w 11517231"/>
                      <a:gd name="connsiteY19" fmla="*/ 2303073 h 6168945"/>
                      <a:gd name="connsiteX20" fmla="*/ 11517231 w 11517231"/>
                      <a:gd name="connsiteY20" fmla="*/ 2803443 h 6168945"/>
                      <a:gd name="connsiteX21" fmla="*/ 11517231 w 11517231"/>
                      <a:gd name="connsiteY21" fmla="*/ 3365502 h 6168945"/>
                      <a:gd name="connsiteX22" fmla="*/ 11517231 w 11517231"/>
                      <a:gd name="connsiteY22" fmla="*/ 4112630 h 6168945"/>
                      <a:gd name="connsiteX23" fmla="*/ 11517231 w 11517231"/>
                      <a:gd name="connsiteY23" fmla="*/ 4736379 h 6168945"/>
                      <a:gd name="connsiteX24" fmla="*/ 11517231 w 11517231"/>
                      <a:gd name="connsiteY24" fmla="*/ 5298438 h 6168945"/>
                      <a:gd name="connsiteX25" fmla="*/ 11517231 w 11517231"/>
                      <a:gd name="connsiteY25" fmla="*/ 6168945 h 6168945"/>
                      <a:gd name="connsiteX26" fmla="*/ 10839747 w 11517231"/>
                      <a:gd name="connsiteY26" fmla="*/ 6168945 h 6168945"/>
                      <a:gd name="connsiteX27" fmla="*/ 10162263 w 11517231"/>
                      <a:gd name="connsiteY27" fmla="*/ 6168945 h 6168945"/>
                      <a:gd name="connsiteX28" fmla="*/ 9715123 w 11517231"/>
                      <a:gd name="connsiteY28" fmla="*/ 6168945 h 6168945"/>
                      <a:gd name="connsiteX29" fmla="*/ 8922467 w 11517231"/>
                      <a:gd name="connsiteY29" fmla="*/ 6168945 h 6168945"/>
                      <a:gd name="connsiteX30" fmla="*/ 8475327 w 11517231"/>
                      <a:gd name="connsiteY30" fmla="*/ 6168945 h 6168945"/>
                      <a:gd name="connsiteX31" fmla="*/ 7682671 w 11517231"/>
                      <a:gd name="connsiteY31" fmla="*/ 6168945 h 6168945"/>
                      <a:gd name="connsiteX32" fmla="*/ 7350703 w 11517231"/>
                      <a:gd name="connsiteY32" fmla="*/ 6168945 h 6168945"/>
                      <a:gd name="connsiteX33" fmla="*/ 6558047 w 11517231"/>
                      <a:gd name="connsiteY33" fmla="*/ 6168945 h 6168945"/>
                      <a:gd name="connsiteX34" fmla="*/ 6110907 w 11517231"/>
                      <a:gd name="connsiteY34" fmla="*/ 6168945 h 6168945"/>
                      <a:gd name="connsiteX35" fmla="*/ 5778940 w 11517231"/>
                      <a:gd name="connsiteY35" fmla="*/ 6168945 h 6168945"/>
                      <a:gd name="connsiteX36" fmla="*/ 5331800 w 11517231"/>
                      <a:gd name="connsiteY36" fmla="*/ 6168945 h 6168945"/>
                      <a:gd name="connsiteX37" fmla="*/ 4539144 w 11517231"/>
                      <a:gd name="connsiteY37" fmla="*/ 6168945 h 6168945"/>
                      <a:gd name="connsiteX38" fmla="*/ 4092004 w 11517231"/>
                      <a:gd name="connsiteY38" fmla="*/ 6168945 h 6168945"/>
                      <a:gd name="connsiteX39" fmla="*/ 3760037 w 11517231"/>
                      <a:gd name="connsiteY39" fmla="*/ 6168945 h 6168945"/>
                      <a:gd name="connsiteX40" fmla="*/ 3312898 w 11517231"/>
                      <a:gd name="connsiteY40" fmla="*/ 6168945 h 6168945"/>
                      <a:gd name="connsiteX41" fmla="*/ 2750586 w 11517231"/>
                      <a:gd name="connsiteY41" fmla="*/ 6168945 h 6168945"/>
                      <a:gd name="connsiteX42" fmla="*/ 2073102 w 11517231"/>
                      <a:gd name="connsiteY42" fmla="*/ 6168945 h 6168945"/>
                      <a:gd name="connsiteX43" fmla="*/ 1625962 w 11517231"/>
                      <a:gd name="connsiteY43" fmla="*/ 6168945 h 6168945"/>
                      <a:gd name="connsiteX44" fmla="*/ 718133 w 11517231"/>
                      <a:gd name="connsiteY44" fmla="*/ 6168945 h 6168945"/>
                      <a:gd name="connsiteX45" fmla="*/ 0 w 11517231"/>
                      <a:gd name="connsiteY45" fmla="*/ 6168945 h 6168945"/>
                      <a:gd name="connsiteX46" fmla="*/ 0 w 11517231"/>
                      <a:gd name="connsiteY46" fmla="*/ 5360128 h 6168945"/>
                      <a:gd name="connsiteX47" fmla="*/ 0 w 11517231"/>
                      <a:gd name="connsiteY47" fmla="*/ 4674689 h 6168945"/>
                      <a:gd name="connsiteX48" fmla="*/ 0 w 11517231"/>
                      <a:gd name="connsiteY48" fmla="*/ 3989251 h 6168945"/>
                      <a:gd name="connsiteX49" fmla="*/ 0 w 11517231"/>
                      <a:gd name="connsiteY49" fmla="*/ 3365502 h 6168945"/>
                      <a:gd name="connsiteX50" fmla="*/ 0 w 11517231"/>
                      <a:gd name="connsiteY50" fmla="*/ 2618374 h 6168945"/>
                      <a:gd name="connsiteX51" fmla="*/ 0 w 11517231"/>
                      <a:gd name="connsiteY51" fmla="*/ 1932936 h 6168945"/>
                      <a:gd name="connsiteX52" fmla="*/ 0 w 11517231"/>
                      <a:gd name="connsiteY52" fmla="*/ 1124119 h 6168945"/>
                      <a:gd name="connsiteX53" fmla="*/ 0 w 11517231"/>
                      <a:gd name="connsiteY53" fmla="*/ 0 h 616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17231" h="6168945" extrusionOk="0">
                        <a:moveTo>
                          <a:pt x="0" y="0"/>
                        </a:moveTo>
                        <a:cubicBezTo>
                          <a:pt x="195846" y="16743"/>
                          <a:pt x="339870" y="24500"/>
                          <a:pt x="562312" y="0"/>
                        </a:cubicBezTo>
                        <a:cubicBezTo>
                          <a:pt x="784754" y="-24500"/>
                          <a:pt x="733885" y="9333"/>
                          <a:pt x="894279" y="0"/>
                        </a:cubicBezTo>
                        <a:cubicBezTo>
                          <a:pt x="1054673" y="-9333"/>
                          <a:pt x="1458280" y="-2299"/>
                          <a:pt x="1802108" y="0"/>
                        </a:cubicBezTo>
                        <a:cubicBezTo>
                          <a:pt x="2145936" y="2299"/>
                          <a:pt x="2175219" y="-22231"/>
                          <a:pt x="2364420" y="0"/>
                        </a:cubicBezTo>
                        <a:cubicBezTo>
                          <a:pt x="2553621" y="22231"/>
                          <a:pt x="2745988" y="12421"/>
                          <a:pt x="2926732" y="0"/>
                        </a:cubicBezTo>
                        <a:cubicBezTo>
                          <a:pt x="3107476" y="-12421"/>
                          <a:pt x="3541428" y="36848"/>
                          <a:pt x="3834560" y="0"/>
                        </a:cubicBezTo>
                        <a:cubicBezTo>
                          <a:pt x="4127692" y="-36848"/>
                          <a:pt x="4108370" y="18642"/>
                          <a:pt x="4281700" y="0"/>
                        </a:cubicBezTo>
                        <a:cubicBezTo>
                          <a:pt x="4455030" y="-18642"/>
                          <a:pt x="4767856" y="11851"/>
                          <a:pt x="5189529" y="0"/>
                        </a:cubicBezTo>
                        <a:cubicBezTo>
                          <a:pt x="5611202" y="-11851"/>
                          <a:pt x="5739938" y="-37299"/>
                          <a:pt x="6097358" y="0"/>
                        </a:cubicBezTo>
                        <a:cubicBezTo>
                          <a:pt x="6454778" y="37299"/>
                          <a:pt x="6469015" y="26414"/>
                          <a:pt x="6774842" y="0"/>
                        </a:cubicBezTo>
                        <a:cubicBezTo>
                          <a:pt x="7080669" y="-26414"/>
                          <a:pt x="7338889" y="22726"/>
                          <a:pt x="7682671" y="0"/>
                        </a:cubicBezTo>
                        <a:cubicBezTo>
                          <a:pt x="8026453" y="-22726"/>
                          <a:pt x="8070833" y="-7708"/>
                          <a:pt x="8244982" y="0"/>
                        </a:cubicBezTo>
                        <a:cubicBezTo>
                          <a:pt x="8419131" y="7708"/>
                          <a:pt x="8624109" y="26626"/>
                          <a:pt x="8807294" y="0"/>
                        </a:cubicBezTo>
                        <a:cubicBezTo>
                          <a:pt x="8990479" y="-26626"/>
                          <a:pt x="9394035" y="9948"/>
                          <a:pt x="9599951" y="0"/>
                        </a:cubicBezTo>
                        <a:cubicBezTo>
                          <a:pt x="9805867" y="-9948"/>
                          <a:pt x="10031812" y="-3112"/>
                          <a:pt x="10162263" y="0"/>
                        </a:cubicBezTo>
                        <a:cubicBezTo>
                          <a:pt x="10292714" y="3112"/>
                          <a:pt x="10869678" y="-57196"/>
                          <a:pt x="11517231" y="0"/>
                        </a:cubicBezTo>
                        <a:cubicBezTo>
                          <a:pt x="11505544" y="186906"/>
                          <a:pt x="11551307" y="504014"/>
                          <a:pt x="11517231" y="808817"/>
                        </a:cubicBezTo>
                        <a:cubicBezTo>
                          <a:pt x="11483155" y="1113620"/>
                          <a:pt x="11521932" y="1406191"/>
                          <a:pt x="11517231" y="1555945"/>
                        </a:cubicBezTo>
                        <a:cubicBezTo>
                          <a:pt x="11512530" y="1705699"/>
                          <a:pt x="11516695" y="2086201"/>
                          <a:pt x="11517231" y="2303073"/>
                        </a:cubicBezTo>
                        <a:cubicBezTo>
                          <a:pt x="11517767" y="2519945"/>
                          <a:pt x="11492911" y="2647373"/>
                          <a:pt x="11517231" y="2803443"/>
                        </a:cubicBezTo>
                        <a:cubicBezTo>
                          <a:pt x="11541552" y="2959513"/>
                          <a:pt x="11524167" y="3111859"/>
                          <a:pt x="11517231" y="3365502"/>
                        </a:cubicBezTo>
                        <a:cubicBezTo>
                          <a:pt x="11510295" y="3619145"/>
                          <a:pt x="11487060" y="3902572"/>
                          <a:pt x="11517231" y="4112630"/>
                        </a:cubicBezTo>
                        <a:cubicBezTo>
                          <a:pt x="11547402" y="4322688"/>
                          <a:pt x="11536941" y="4519346"/>
                          <a:pt x="11517231" y="4736379"/>
                        </a:cubicBezTo>
                        <a:cubicBezTo>
                          <a:pt x="11497521" y="4953412"/>
                          <a:pt x="11529490" y="5081422"/>
                          <a:pt x="11517231" y="5298438"/>
                        </a:cubicBezTo>
                        <a:cubicBezTo>
                          <a:pt x="11504972" y="5515454"/>
                          <a:pt x="11506862" y="5866251"/>
                          <a:pt x="11517231" y="6168945"/>
                        </a:cubicBezTo>
                        <a:cubicBezTo>
                          <a:pt x="11251131" y="6146377"/>
                          <a:pt x="11058325" y="6142067"/>
                          <a:pt x="10839747" y="6168945"/>
                        </a:cubicBezTo>
                        <a:cubicBezTo>
                          <a:pt x="10621169" y="6195823"/>
                          <a:pt x="10338771" y="6159016"/>
                          <a:pt x="10162263" y="6168945"/>
                        </a:cubicBezTo>
                        <a:cubicBezTo>
                          <a:pt x="9985755" y="6178874"/>
                          <a:pt x="9856224" y="6160959"/>
                          <a:pt x="9715123" y="6168945"/>
                        </a:cubicBezTo>
                        <a:cubicBezTo>
                          <a:pt x="9574022" y="6176931"/>
                          <a:pt x="9122757" y="6190412"/>
                          <a:pt x="8922467" y="6168945"/>
                        </a:cubicBezTo>
                        <a:cubicBezTo>
                          <a:pt x="8722177" y="6147478"/>
                          <a:pt x="8577919" y="6168740"/>
                          <a:pt x="8475327" y="6168945"/>
                        </a:cubicBezTo>
                        <a:cubicBezTo>
                          <a:pt x="8372735" y="6169150"/>
                          <a:pt x="8076127" y="6156319"/>
                          <a:pt x="7682671" y="6168945"/>
                        </a:cubicBezTo>
                        <a:cubicBezTo>
                          <a:pt x="7289215" y="6181571"/>
                          <a:pt x="7492511" y="6184223"/>
                          <a:pt x="7350703" y="6168945"/>
                        </a:cubicBezTo>
                        <a:cubicBezTo>
                          <a:pt x="7208895" y="6153667"/>
                          <a:pt x="6857847" y="6172099"/>
                          <a:pt x="6558047" y="6168945"/>
                        </a:cubicBezTo>
                        <a:cubicBezTo>
                          <a:pt x="6258247" y="6165791"/>
                          <a:pt x="6288003" y="6152310"/>
                          <a:pt x="6110907" y="6168945"/>
                        </a:cubicBezTo>
                        <a:cubicBezTo>
                          <a:pt x="5933811" y="6185580"/>
                          <a:pt x="5883807" y="6166632"/>
                          <a:pt x="5778940" y="6168945"/>
                        </a:cubicBezTo>
                        <a:cubicBezTo>
                          <a:pt x="5674073" y="6171258"/>
                          <a:pt x="5527404" y="6188480"/>
                          <a:pt x="5331800" y="6168945"/>
                        </a:cubicBezTo>
                        <a:cubicBezTo>
                          <a:pt x="5136196" y="6149410"/>
                          <a:pt x="4795004" y="6187020"/>
                          <a:pt x="4539144" y="6168945"/>
                        </a:cubicBezTo>
                        <a:cubicBezTo>
                          <a:pt x="4283284" y="6150870"/>
                          <a:pt x="4192946" y="6190287"/>
                          <a:pt x="4092004" y="6168945"/>
                        </a:cubicBezTo>
                        <a:cubicBezTo>
                          <a:pt x="3991062" y="6147603"/>
                          <a:pt x="3846610" y="6171619"/>
                          <a:pt x="3760037" y="6168945"/>
                        </a:cubicBezTo>
                        <a:cubicBezTo>
                          <a:pt x="3673464" y="6166271"/>
                          <a:pt x="3485779" y="6177752"/>
                          <a:pt x="3312898" y="6168945"/>
                        </a:cubicBezTo>
                        <a:cubicBezTo>
                          <a:pt x="3140017" y="6160138"/>
                          <a:pt x="2867239" y="6166455"/>
                          <a:pt x="2750586" y="6168945"/>
                        </a:cubicBezTo>
                        <a:cubicBezTo>
                          <a:pt x="2633933" y="6171435"/>
                          <a:pt x="2222712" y="6175802"/>
                          <a:pt x="2073102" y="6168945"/>
                        </a:cubicBezTo>
                        <a:cubicBezTo>
                          <a:pt x="1923492" y="6162088"/>
                          <a:pt x="1769883" y="6177189"/>
                          <a:pt x="1625962" y="6168945"/>
                        </a:cubicBezTo>
                        <a:cubicBezTo>
                          <a:pt x="1482041" y="6160701"/>
                          <a:pt x="978269" y="6164850"/>
                          <a:pt x="718133" y="6168945"/>
                        </a:cubicBezTo>
                        <a:cubicBezTo>
                          <a:pt x="457997" y="6173040"/>
                          <a:pt x="209699" y="6164517"/>
                          <a:pt x="0" y="6168945"/>
                        </a:cubicBezTo>
                        <a:cubicBezTo>
                          <a:pt x="29985" y="5947902"/>
                          <a:pt x="11548" y="5571244"/>
                          <a:pt x="0" y="5360128"/>
                        </a:cubicBezTo>
                        <a:cubicBezTo>
                          <a:pt x="-11548" y="5149012"/>
                          <a:pt x="-16902" y="4892793"/>
                          <a:pt x="0" y="4674689"/>
                        </a:cubicBezTo>
                        <a:cubicBezTo>
                          <a:pt x="16902" y="4456585"/>
                          <a:pt x="-23620" y="4235936"/>
                          <a:pt x="0" y="3989251"/>
                        </a:cubicBezTo>
                        <a:cubicBezTo>
                          <a:pt x="23620" y="3742566"/>
                          <a:pt x="-28259" y="3498254"/>
                          <a:pt x="0" y="3365502"/>
                        </a:cubicBezTo>
                        <a:cubicBezTo>
                          <a:pt x="28259" y="3232750"/>
                          <a:pt x="-24714" y="2957206"/>
                          <a:pt x="0" y="2618374"/>
                        </a:cubicBezTo>
                        <a:cubicBezTo>
                          <a:pt x="24714" y="2279542"/>
                          <a:pt x="5469" y="2219725"/>
                          <a:pt x="0" y="1932936"/>
                        </a:cubicBezTo>
                        <a:cubicBezTo>
                          <a:pt x="-5469" y="1646147"/>
                          <a:pt x="-28327" y="1495031"/>
                          <a:pt x="0" y="1124119"/>
                        </a:cubicBezTo>
                        <a:cubicBezTo>
                          <a:pt x="28327" y="753207"/>
                          <a:pt x="2689" y="506464"/>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6D5112C0-A876-22B3-B731-B5CF8C503DE0}"/>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544120" y="447167"/>
            <a:ext cx="5103759" cy="2834288"/>
          </a:xfrm>
          <a:prstGeom prst="rect">
            <a:avLst/>
          </a:prstGeom>
          <a:effectLst>
            <a:glow rad="1905000">
              <a:schemeClr val="bg1">
                <a:alpha val="86000"/>
              </a:schemeClr>
            </a:glow>
          </a:effectLst>
        </p:spPr>
      </p:pic>
      <p:sp>
        <p:nvSpPr>
          <p:cNvPr id="2" name="Title 1">
            <a:extLst>
              <a:ext uri="{FF2B5EF4-FFF2-40B4-BE49-F238E27FC236}">
                <a16:creationId xmlns:a16="http://schemas.microsoft.com/office/drawing/2014/main" id="{EECD9A3A-99EB-AFAD-31FF-BE9E74A6AD0D}"/>
              </a:ext>
            </a:extLst>
          </p:cNvPr>
          <p:cNvSpPr>
            <a:spLocks noGrp="1"/>
          </p:cNvSpPr>
          <p:nvPr>
            <p:ph type="ctrTitle"/>
          </p:nvPr>
        </p:nvSpPr>
        <p:spPr>
          <a:xfrm>
            <a:off x="702275" y="3343773"/>
            <a:ext cx="10787448" cy="1431697"/>
          </a:xfrm>
          <a:solidFill>
            <a:schemeClr val="bg1">
              <a:alpha val="95000"/>
            </a:schemeClr>
          </a:solidFill>
        </p:spPr>
        <p:txBody>
          <a:bodyPr anchor="ctr">
            <a:normAutofit/>
          </a:bodyPr>
          <a:lstStyle>
            <a:lvl1pPr algn="ctr">
              <a:lnSpc>
                <a:spcPct val="100000"/>
              </a:lnSpc>
              <a:defRPr sz="5400">
                <a:solidFill>
                  <a:schemeClr val="accent1"/>
                </a:solidFill>
              </a:defRPr>
            </a:lvl1pPr>
          </a:lstStyle>
          <a:p>
            <a:r>
              <a:rPr lang="en-US" dirty="0"/>
              <a:t>Click to edit Master title style</a:t>
            </a:r>
          </a:p>
        </p:txBody>
      </p:sp>
      <p:sp>
        <p:nvSpPr>
          <p:cNvPr id="3" name="Subtitle 2">
            <a:extLst>
              <a:ext uri="{FF2B5EF4-FFF2-40B4-BE49-F238E27FC236}">
                <a16:creationId xmlns:a16="http://schemas.microsoft.com/office/drawing/2014/main" id="{8B6B1C5A-38F9-4A52-139C-7BF4EC205140}"/>
              </a:ext>
            </a:extLst>
          </p:cNvPr>
          <p:cNvSpPr>
            <a:spLocks noGrp="1"/>
          </p:cNvSpPr>
          <p:nvPr>
            <p:ph type="subTitle" idx="1" hasCustomPrompt="1"/>
          </p:nvPr>
        </p:nvSpPr>
        <p:spPr>
          <a:xfrm>
            <a:off x="702275" y="4775471"/>
            <a:ext cx="10787448" cy="1106346"/>
          </a:xfrm>
          <a:solidFill>
            <a:schemeClr val="tx1">
              <a:alpha val="90000"/>
            </a:schemeClr>
          </a:solidFill>
        </p:spPr>
        <p:txBody>
          <a:bodyPr anchor="ctr">
            <a:normAutofit/>
          </a:bodyPr>
          <a:lstStyle>
            <a:lvl1pPr marL="0" indent="0" algn="ctr">
              <a:lnSpc>
                <a:spcPct val="100000"/>
              </a:lnSpc>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title style</a:t>
            </a:r>
          </a:p>
        </p:txBody>
      </p:sp>
    </p:spTree>
    <p:extLst>
      <p:ext uri="{BB962C8B-B14F-4D97-AF65-F5344CB8AC3E}">
        <p14:creationId xmlns:p14="http://schemas.microsoft.com/office/powerpoint/2010/main" val="222517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C2B905C-3CC4-6DD8-384B-74C8BA45EF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BD598752-3D67-FBAC-F28D-2A8C58EA47B7}"/>
              </a:ext>
            </a:extLst>
          </p:cNvPr>
          <p:cNvSpPr>
            <a:spLocks noGrp="1"/>
          </p:cNvSpPr>
          <p:nvPr>
            <p:ph type="ftr" sz="quarter" idx="3"/>
          </p:nvPr>
        </p:nvSpPr>
        <p:spPr>
          <a:xfrm>
            <a:off x="433058" y="6311902"/>
            <a:ext cx="7720343" cy="365125"/>
          </a:xfrm>
          <a:prstGeom prst="rect">
            <a:avLst/>
          </a:prstGeom>
        </p:spPr>
        <p:txBody>
          <a:bodyPr vert="horz" lIns="91440" tIns="45720" rIns="91440" bIns="45720" rtlCol="0" anchor="ctr"/>
          <a:lstStyle>
            <a:lvl1pPr algn="l">
              <a:defRPr sz="700">
                <a:solidFill>
                  <a:schemeClr val="tx1">
                    <a:tint val="75000"/>
                  </a:schemeClr>
                </a:solidFill>
              </a:defRPr>
            </a:lvl1pPr>
          </a:lstStyle>
          <a:p>
            <a:endParaRPr lang="en-US"/>
          </a:p>
        </p:txBody>
      </p:sp>
      <p:cxnSp>
        <p:nvCxnSpPr>
          <p:cNvPr id="9" name="Straight Connector 8">
            <a:extLst>
              <a:ext uri="{FF2B5EF4-FFF2-40B4-BE49-F238E27FC236}">
                <a16:creationId xmlns:a16="http://schemas.microsoft.com/office/drawing/2014/main" id="{27EFA9A9-A338-877F-F498-C3D72FBD6F64}"/>
              </a:ext>
            </a:extLst>
          </p:cNvPr>
          <p:cNvCxnSpPr>
            <a:cxnSpLocks/>
          </p:cNvCxnSpPr>
          <p:nvPr userDrawn="1"/>
        </p:nvCxnSpPr>
        <p:spPr>
          <a:xfrm>
            <a:off x="433059" y="1358900"/>
            <a:ext cx="11325884" cy="0"/>
          </a:xfrm>
          <a:prstGeom prst="line">
            <a:avLst/>
          </a:prstGeom>
          <a:ln w="19050">
            <a:solidFill>
              <a:srgbClr val="996F56"/>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1C7A6816-C6A8-8F02-05E8-790ABCCE56F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02087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ectangle 19">
            <a:extLst>
              <a:ext uri="{FF2B5EF4-FFF2-40B4-BE49-F238E27FC236}">
                <a16:creationId xmlns:a16="http://schemas.microsoft.com/office/drawing/2014/main" id="{E81223D1-71C7-A4CA-C306-27B1437D9953}"/>
              </a:ext>
            </a:extLst>
          </p:cNvPr>
          <p:cNvSpPr/>
          <p:nvPr userDrawn="1"/>
        </p:nvSpPr>
        <p:spPr>
          <a:xfrm flipV="1">
            <a:off x="2" y="-2"/>
            <a:ext cx="12191999" cy="1358901"/>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F5502AB9-60B3-DCE0-A9BC-7D7D0E7B8AEB}"/>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AC2B905C-3CC4-6DD8-384B-74C8BA45EF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BD598752-3D67-FBAC-F28D-2A8C58EA47B7}"/>
              </a:ext>
            </a:extLst>
          </p:cNvPr>
          <p:cNvSpPr>
            <a:spLocks noGrp="1"/>
          </p:cNvSpPr>
          <p:nvPr>
            <p:ph type="ftr" sz="quarter" idx="3"/>
          </p:nvPr>
        </p:nvSpPr>
        <p:spPr>
          <a:xfrm>
            <a:off x="433058" y="6311902"/>
            <a:ext cx="7720343" cy="365125"/>
          </a:xfrm>
          <a:prstGeom prst="rect">
            <a:avLst/>
          </a:prstGeom>
        </p:spPr>
        <p:txBody>
          <a:bodyPr vert="horz" lIns="91440" tIns="45720" rIns="91440" bIns="45720" rtlCol="0" anchor="ctr"/>
          <a:lstStyle>
            <a:lvl1pPr algn="l">
              <a:defRPr sz="700">
                <a:solidFill>
                  <a:schemeClr val="tx1">
                    <a:tint val="75000"/>
                  </a:schemeClr>
                </a:solidFill>
              </a:defRPr>
            </a:lvl1pPr>
          </a:lstStyle>
          <a:p>
            <a:endParaRPr lang="en-US"/>
          </a:p>
        </p:txBody>
      </p:sp>
    </p:spTree>
    <p:extLst>
      <p:ext uri="{BB962C8B-B14F-4D97-AF65-F5344CB8AC3E}">
        <p14:creationId xmlns:p14="http://schemas.microsoft.com/office/powerpoint/2010/main" val="3709403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6_Content">
    <p:bg>
      <p:bgPr>
        <a:blipFill dpi="0" rotWithShape="1">
          <a:blip r:embed="rId2">
            <a:alphaModFix amt="61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8C892-EE64-AD6A-6940-1191D6C80C92}"/>
              </a:ext>
            </a:extLst>
          </p:cNvPr>
          <p:cNvSpPr>
            <a:spLocks noGrp="1"/>
          </p:cNvSpPr>
          <p:nvPr>
            <p:ph type="title"/>
          </p:nvPr>
        </p:nvSpPr>
        <p:spPr>
          <a:xfrm>
            <a:off x="838200" y="210695"/>
            <a:ext cx="10515598" cy="1403697"/>
          </a:xfrm>
        </p:spPr>
        <p:txBody>
          <a:bodyPr anchor="b"/>
          <a:lstStyle/>
          <a:p>
            <a:r>
              <a:rPr lang="en-US" dirty="0"/>
              <a:t>Click to edit Master title style</a:t>
            </a:r>
          </a:p>
        </p:txBody>
      </p:sp>
      <p:sp>
        <p:nvSpPr>
          <p:cNvPr id="3" name="Content Placeholder 2">
            <a:extLst>
              <a:ext uri="{FF2B5EF4-FFF2-40B4-BE49-F238E27FC236}">
                <a16:creationId xmlns:a16="http://schemas.microsoft.com/office/drawing/2014/main" id="{ECF3836D-FC80-50D6-7FA1-DB16C8443CED}"/>
              </a:ext>
            </a:extLst>
          </p:cNvPr>
          <p:cNvSpPr>
            <a:spLocks noGrp="1"/>
          </p:cNvSpPr>
          <p:nvPr>
            <p:ph idx="1"/>
          </p:nvPr>
        </p:nvSpPr>
        <p:spPr>
          <a:xfrm>
            <a:off x="838200" y="1822652"/>
            <a:ext cx="4129216" cy="4127158"/>
          </a:xfrm>
          <a:solidFill>
            <a:schemeClr val="bg1"/>
          </a:solidFill>
          <a:ln w="3175">
            <a:solidFill>
              <a:schemeClr val="bg1">
                <a:lumMod val="85000"/>
              </a:schemeClr>
            </a:solidFill>
          </a:ln>
        </p:spPr>
        <p:txBody>
          <a:bodyPr lIns="182880" tIns="182880" rIns="182880" bIns="182880">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a:extLst>
              <a:ext uri="{FF2B5EF4-FFF2-40B4-BE49-F238E27FC236}">
                <a16:creationId xmlns:a16="http://schemas.microsoft.com/office/drawing/2014/main" id="{37C0C681-A1F0-C1D6-353B-09E49FF49479}"/>
              </a:ext>
            </a:extLst>
          </p:cNvPr>
          <p:cNvSpPr/>
          <p:nvPr userDrawn="1"/>
        </p:nvSpPr>
        <p:spPr>
          <a:xfrm>
            <a:off x="383059" y="297732"/>
            <a:ext cx="11381284" cy="6187870"/>
          </a:xfrm>
          <a:prstGeom prst="rect">
            <a:avLst/>
          </a:prstGeom>
          <a:noFill/>
          <a:ln w="19050" cmpd="sng">
            <a:solidFill>
              <a:schemeClr val="accent1"/>
            </a:solidFill>
            <a:extLst>
              <a:ext uri="{C807C97D-BFC1-408E-A445-0C87EB9F89A2}">
                <ask:lineSketchStyleProps xmlns:ask="http://schemas.microsoft.com/office/drawing/2018/sketchyshapes" sd="1219033472">
                  <a:custGeom>
                    <a:avLst/>
                    <a:gdLst>
                      <a:gd name="connsiteX0" fmla="*/ 0 w 11517231"/>
                      <a:gd name="connsiteY0" fmla="*/ 0 h 6168945"/>
                      <a:gd name="connsiteX1" fmla="*/ 562312 w 11517231"/>
                      <a:gd name="connsiteY1" fmla="*/ 0 h 6168945"/>
                      <a:gd name="connsiteX2" fmla="*/ 894279 w 11517231"/>
                      <a:gd name="connsiteY2" fmla="*/ 0 h 6168945"/>
                      <a:gd name="connsiteX3" fmla="*/ 1802108 w 11517231"/>
                      <a:gd name="connsiteY3" fmla="*/ 0 h 6168945"/>
                      <a:gd name="connsiteX4" fmla="*/ 2364420 w 11517231"/>
                      <a:gd name="connsiteY4" fmla="*/ 0 h 6168945"/>
                      <a:gd name="connsiteX5" fmla="*/ 2926732 w 11517231"/>
                      <a:gd name="connsiteY5" fmla="*/ 0 h 6168945"/>
                      <a:gd name="connsiteX6" fmla="*/ 3834560 w 11517231"/>
                      <a:gd name="connsiteY6" fmla="*/ 0 h 6168945"/>
                      <a:gd name="connsiteX7" fmla="*/ 4281700 w 11517231"/>
                      <a:gd name="connsiteY7" fmla="*/ 0 h 6168945"/>
                      <a:gd name="connsiteX8" fmla="*/ 5189529 w 11517231"/>
                      <a:gd name="connsiteY8" fmla="*/ 0 h 6168945"/>
                      <a:gd name="connsiteX9" fmla="*/ 6097358 w 11517231"/>
                      <a:gd name="connsiteY9" fmla="*/ 0 h 6168945"/>
                      <a:gd name="connsiteX10" fmla="*/ 6774842 w 11517231"/>
                      <a:gd name="connsiteY10" fmla="*/ 0 h 6168945"/>
                      <a:gd name="connsiteX11" fmla="*/ 7682671 w 11517231"/>
                      <a:gd name="connsiteY11" fmla="*/ 0 h 6168945"/>
                      <a:gd name="connsiteX12" fmla="*/ 8244982 w 11517231"/>
                      <a:gd name="connsiteY12" fmla="*/ 0 h 6168945"/>
                      <a:gd name="connsiteX13" fmla="*/ 8807294 w 11517231"/>
                      <a:gd name="connsiteY13" fmla="*/ 0 h 6168945"/>
                      <a:gd name="connsiteX14" fmla="*/ 9599951 w 11517231"/>
                      <a:gd name="connsiteY14" fmla="*/ 0 h 6168945"/>
                      <a:gd name="connsiteX15" fmla="*/ 10162263 w 11517231"/>
                      <a:gd name="connsiteY15" fmla="*/ 0 h 6168945"/>
                      <a:gd name="connsiteX16" fmla="*/ 11517231 w 11517231"/>
                      <a:gd name="connsiteY16" fmla="*/ 0 h 6168945"/>
                      <a:gd name="connsiteX17" fmla="*/ 11517231 w 11517231"/>
                      <a:gd name="connsiteY17" fmla="*/ 808817 h 6168945"/>
                      <a:gd name="connsiteX18" fmla="*/ 11517231 w 11517231"/>
                      <a:gd name="connsiteY18" fmla="*/ 1555945 h 6168945"/>
                      <a:gd name="connsiteX19" fmla="*/ 11517231 w 11517231"/>
                      <a:gd name="connsiteY19" fmla="*/ 2303073 h 6168945"/>
                      <a:gd name="connsiteX20" fmla="*/ 11517231 w 11517231"/>
                      <a:gd name="connsiteY20" fmla="*/ 2803443 h 6168945"/>
                      <a:gd name="connsiteX21" fmla="*/ 11517231 w 11517231"/>
                      <a:gd name="connsiteY21" fmla="*/ 3365502 h 6168945"/>
                      <a:gd name="connsiteX22" fmla="*/ 11517231 w 11517231"/>
                      <a:gd name="connsiteY22" fmla="*/ 4112630 h 6168945"/>
                      <a:gd name="connsiteX23" fmla="*/ 11517231 w 11517231"/>
                      <a:gd name="connsiteY23" fmla="*/ 4736379 h 6168945"/>
                      <a:gd name="connsiteX24" fmla="*/ 11517231 w 11517231"/>
                      <a:gd name="connsiteY24" fmla="*/ 5298438 h 6168945"/>
                      <a:gd name="connsiteX25" fmla="*/ 11517231 w 11517231"/>
                      <a:gd name="connsiteY25" fmla="*/ 6168945 h 6168945"/>
                      <a:gd name="connsiteX26" fmla="*/ 10839747 w 11517231"/>
                      <a:gd name="connsiteY26" fmla="*/ 6168945 h 6168945"/>
                      <a:gd name="connsiteX27" fmla="*/ 10162263 w 11517231"/>
                      <a:gd name="connsiteY27" fmla="*/ 6168945 h 6168945"/>
                      <a:gd name="connsiteX28" fmla="*/ 9715123 w 11517231"/>
                      <a:gd name="connsiteY28" fmla="*/ 6168945 h 6168945"/>
                      <a:gd name="connsiteX29" fmla="*/ 8922467 w 11517231"/>
                      <a:gd name="connsiteY29" fmla="*/ 6168945 h 6168945"/>
                      <a:gd name="connsiteX30" fmla="*/ 8475327 w 11517231"/>
                      <a:gd name="connsiteY30" fmla="*/ 6168945 h 6168945"/>
                      <a:gd name="connsiteX31" fmla="*/ 7682671 w 11517231"/>
                      <a:gd name="connsiteY31" fmla="*/ 6168945 h 6168945"/>
                      <a:gd name="connsiteX32" fmla="*/ 7350703 w 11517231"/>
                      <a:gd name="connsiteY32" fmla="*/ 6168945 h 6168945"/>
                      <a:gd name="connsiteX33" fmla="*/ 6558047 w 11517231"/>
                      <a:gd name="connsiteY33" fmla="*/ 6168945 h 6168945"/>
                      <a:gd name="connsiteX34" fmla="*/ 6110907 w 11517231"/>
                      <a:gd name="connsiteY34" fmla="*/ 6168945 h 6168945"/>
                      <a:gd name="connsiteX35" fmla="*/ 5778940 w 11517231"/>
                      <a:gd name="connsiteY35" fmla="*/ 6168945 h 6168945"/>
                      <a:gd name="connsiteX36" fmla="*/ 5331800 w 11517231"/>
                      <a:gd name="connsiteY36" fmla="*/ 6168945 h 6168945"/>
                      <a:gd name="connsiteX37" fmla="*/ 4539144 w 11517231"/>
                      <a:gd name="connsiteY37" fmla="*/ 6168945 h 6168945"/>
                      <a:gd name="connsiteX38" fmla="*/ 4092004 w 11517231"/>
                      <a:gd name="connsiteY38" fmla="*/ 6168945 h 6168945"/>
                      <a:gd name="connsiteX39" fmla="*/ 3760037 w 11517231"/>
                      <a:gd name="connsiteY39" fmla="*/ 6168945 h 6168945"/>
                      <a:gd name="connsiteX40" fmla="*/ 3312898 w 11517231"/>
                      <a:gd name="connsiteY40" fmla="*/ 6168945 h 6168945"/>
                      <a:gd name="connsiteX41" fmla="*/ 2750586 w 11517231"/>
                      <a:gd name="connsiteY41" fmla="*/ 6168945 h 6168945"/>
                      <a:gd name="connsiteX42" fmla="*/ 2073102 w 11517231"/>
                      <a:gd name="connsiteY42" fmla="*/ 6168945 h 6168945"/>
                      <a:gd name="connsiteX43" fmla="*/ 1625962 w 11517231"/>
                      <a:gd name="connsiteY43" fmla="*/ 6168945 h 6168945"/>
                      <a:gd name="connsiteX44" fmla="*/ 718133 w 11517231"/>
                      <a:gd name="connsiteY44" fmla="*/ 6168945 h 6168945"/>
                      <a:gd name="connsiteX45" fmla="*/ 0 w 11517231"/>
                      <a:gd name="connsiteY45" fmla="*/ 6168945 h 6168945"/>
                      <a:gd name="connsiteX46" fmla="*/ 0 w 11517231"/>
                      <a:gd name="connsiteY46" fmla="*/ 5360128 h 6168945"/>
                      <a:gd name="connsiteX47" fmla="*/ 0 w 11517231"/>
                      <a:gd name="connsiteY47" fmla="*/ 4674689 h 6168945"/>
                      <a:gd name="connsiteX48" fmla="*/ 0 w 11517231"/>
                      <a:gd name="connsiteY48" fmla="*/ 3989251 h 6168945"/>
                      <a:gd name="connsiteX49" fmla="*/ 0 w 11517231"/>
                      <a:gd name="connsiteY49" fmla="*/ 3365502 h 6168945"/>
                      <a:gd name="connsiteX50" fmla="*/ 0 w 11517231"/>
                      <a:gd name="connsiteY50" fmla="*/ 2618374 h 6168945"/>
                      <a:gd name="connsiteX51" fmla="*/ 0 w 11517231"/>
                      <a:gd name="connsiteY51" fmla="*/ 1932936 h 6168945"/>
                      <a:gd name="connsiteX52" fmla="*/ 0 w 11517231"/>
                      <a:gd name="connsiteY52" fmla="*/ 1124119 h 6168945"/>
                      <a:gd name="connsiteX53" fmla="*/ 0 w 11517231"/>
                      <a:gd name="connsiteY53" fmla="*/ 0 h 616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17231" h="6168945" extrusionOk="0">
                        <a:moveTo>
                          <a:pt x="0" y="0"/>
                        </a:moveTo>
                        <a:cubicBezTo>
                          <a:pt x="195846" y="16743"/>
                          <a:pt x="339870" y="24500"/>
                          <a:pt x="562312" y="0"/>
                        </a:cubicBezTo>
                        <a:cubicBezTo>
                          <a:pt x="784754" y="-24500"/>
                          <a:pt x="733885" y="9333"/>
                          <a:pt x="894279" y="0"/>
                        </a:cubicBezTo>
                        <a:cubicBezTo>
                          <a:pt x="1054673" y="-9333"/>
                          <a:pt x="1458280" y="-2299"/>
                          <a:pt x="1802108" y="0"/>
                        </a:cubicBezTo>
                        <a:cubicBezTo>
                          <a:pt x="2145936" y="2299"/>
                          <a:pt x="2175219" y="-22231"/>
                          <a:pt x="2364420" y="0"/>
                        </a:cubicBezTo>
                        <a:cubicBezTo>
                          <a:pt x="2553621" y="22231"/>
                          <a:pt x="2745988" y="12421"/>
                          <a:pt x="2926732" y="0"/>
                        </a:cubicBezTo>
                        <a:cubicBezTo>
                          <a:pt x="3107476" y="-12421"/>
                          <a:pt x="3541428" y="36848"/>
                          <a:pt x="3834560" y="0"/>
                        </a:cubicBezTo>
                        <a:cubicBezTo>
                          <a:pt x="4127692" y="-36848"/>
                          <a:pt x="4108370" y="18642"/>
                          <a:pt x="4281700" y="0"/>
                        </a:cubicBezTo>
                        <a:cubicBezTo>
                          <a:pt x="4455030" y="-18642"/>
                          <a:pt x="4767856" y="11851"/>
                          <a:pt x="5189529" y="0"/>
                        </a:cubicBezTo>
                        <a:cubicBezTo>
                          <a:pt x="5611202" y="-11851"/>
                          <a:pt x="5739938" y="-37299"/>
                          <a:pt x="6097358" y="0"/>
                        </a:cubicBezTo>
                        <a:cubicBezTo>
                          <a:pt x="6454778" y="37299"/>
                          <a:pt x="6469015" y="26414"/>
                          <a:pt x="6774842" y="0"/>
                        </a:cubicBezTo>
                        <a:cubicBezTo>
                          <a:pt x="7080669" y="-26414"/>
                          <a:pt x="7338889" y="22726"/>
                          <a:pt x="7682671" y="0"/>
                        </a:cubicBezTo>
                        <a:cubicBezTo>
                          <a:pt x="8026453" y="-22726"/>
                          <a:pt x="8070833" y="-7708"/>
                          <a:pt x="8244982" y="0"/>
                        </a:cubicBezTo>
                        <a:cubicBezTo>
                          <a:pt x="8419131" y="7708"/>
                          <a:pt x="8624109" y="26626"/>
                          <a:pt x="8807294" y="0"/>
                        </a:cubicBezTo>
                        <a:cubicBezTo>
                          <a:pt x="8990479" y="-26626"/>
                          <a:pt x="9394035" y="9948"/>
                          <a:pt x="9599951" y="0"/>
                        </a:cubicBezTo>
                        <a:cubicBezTo>
                          <a:pt x="9805867" y="-9948"/>
                          <a:pt x="10031812" y="-3112"/>
                          <a:pt x="10162263" y="0"/>
                        </a:cubicBezTo>
                        <a:cubicBezTo>
                          <a:pt x="10292714" y="3112"/>
                          <a:pt x="10869678" y="-57196"/>
                          <a:pt x="11517231" y="0"/>
                        </a:cubicBezTo>
                        <a:cubicBezTo>
                          <a:pt x="11505544" y="186906"/>
                          <a:pt x="11551307" y="504014"/>
                          <a:pt x="11517231" y="808817"/>
                        </a:cubicBezTo>
                        <a:cubicBezTo>
                          <a:pt x="11483155" y="1113620"/>
                          <a:pt x="11521932" y="1406191"/>
                          <a:pt x="11517231" y="1555945"/>
                        </a:cubicBezTo>
                        <a:cubicBezTo>
                          <a:pt x="11512530" y="1705699"/>
                          <a:pt x="11516695" y="2086201"/>
                          <a:pt x="11517231" y="2303073"/>
                        </a:cubicBezTo>
                        <a:cubicBezTo>
                          <a:pt x="11517767" y="2519945"/>
                          <a:pt x="11492911" y="2647373"/>
                          <a:pt x="11517231" y="2803443"/>
                        </a:cubicBezTo>
                        <a:cubicBezTo>
                          <a:pt x="11541552" y="2959513"/>
                          <a:pt x="11524167" y="3111859"/>
                          <a:pt x="11517231" y="3365502"/>
                        </a:cubicBezTo>
                        <a:cubicBezTo>
                          <a:pt x="11510295" y="3619145"/>
                          <a:pt x="11487060" y="3902572"/>
                          <a:pt x="11517231" y="4112630"/>
                        </a:cubicBezTo>
                        <a:cubicBezTo>
                          <a:pt x="11547402" y="4322688"/>
                          <a:pt x="11536941" y="4519346"/>
                          <a:pt x="11517231" y="4736379"/>
                        </a:cubicBezTo>
                        <a:cubicBezTo>
                          <a:pt x="11497521" y="4953412"/>
                          <a:pt x="11529490" y="5081422"/>
                          <a:pt x="11517231" y="5298438"/>
                        </a:cubicBezTo>
                        <a:cubicBezTo>
                          <a:pt x="11504972" y="5515454"/>
                          <a:pt x="11506862" y="5866251"/>
                          <a:pt x="11517231" y="6168945"/>
                        </a:cubicBezTo>
                        <a:cubicBezTo>
                          <a:pt x="11251131" y="6146377"/>
                          <a:pt x="11058325" y="6142067"/>
                          <a:pt x="10839747" y="6168945"/>
                        </a:cubicBezTo>
                        <a:cubicBezTo>
                          <a:pt x="10621169" y="6195823"/>
                          <a:pt x="10338771" y="6159016"/>
                          <a:pt x="10162263" y="6168945"/>
                        </a:cubicBezTo>
                        <a:cubicBezTo>
                          <a:pt x="9985755" y="6178874"/>
                          <a:pt x="9856224" y="6160959"/>
                          <a:pt x="9715123" y="6168945"/>
                        </a:cubicBezTo>
                        <a:cubicBezTo>
                          <a:pt x="9574022" y="6176931"/>
                          <a:pt x="9122757" y="6190412"/>
                          <a:pt x="8922467" y="6168945"/>
                        </a:cubicBezTo>
                        <a:cubicBezTo>
                          <a:pt x="8722177" y="6147478"/>
                          <a:pt x="8577919" y="6168740"/>
                          <a:pt x="8475327" y="6168945"/>
                        </a:cubicBezTo>
                        <a:cubicBezTo>
                          <a:pt x="8372735" y="6169150"/>
                          <a:pt x="8076127" y="6156319"/>
                          <a:pt x="7682671" y="6168945"/>
                        </a:cubicBezTo>
                        <a:cubicBezTo>
                          <a:pt x="7289215" y="6181571"/>
                          <a:pt x="7492511" y="6184223"/>
                          <a:pt x="7350703" y="6168945"/>
                        </a:cubicBezTo>
                        <a:cubicBezTo>
                          <a:pt x="7208895" y="6153667"/>
                          <a:pt x="6857847" y="6172099"/>
                          <a:pt x="6558047" y="6168945"/>
                        </a:cubicBezTo>
                        <a:cubicBezTo>
                          <a:pt x="6258247" y="6165791"/>
                          <a:pt x="6288003" y="6152310"/>
                          <a:pt x="6110907" y="6168945"/>
                        </a:cubicBezTo>
                        <a:cubicBezTo>
                          <a:pt x="5933811" y="6185580"/>
                          <a:pt x="5883807" y="6166632"/>
                          <a:pt x="5778940" y="6168945"/>
                        </a:cubicBezTo>
                        <a:cubicBezTo>
                          <a:pt x="5674073" y="6171258"/>
                          <a:pt x="5527404" y="6188480"/>
                          <a:pt x="5331800" y="6168945"/>
                        </a:cubicBezTo>
                        <a:cubicBezTo>
                          <a:pt x="5136196" y="6149410"/>
                          <a:pt x="4795004" y="6187020"/>
                          <a:pt x="4539144" y="6168945"/>
                        </a:cubicBezTo>
                        <a:cubicBezTo>
                          <a:pt x="4283284" y="6150870"/>
                          <a:pt x="4192946" y="6190287"/>
                          <a:pt x="4092004" y="6168945"/>
                        </a:cubicBezTo>
                        <a:cubicBezTo>
                          <a:pt x="3991062" y="6147603"/>
                          <a:pt x="3846610" y="6171619"/>
                          <a:pt x="3760037" y="6168945"/>
                        </a:cubicBezTo>
                        <a:cubicBezTo>
                          <a:pt x="3673464" y="6166271"/>
                          <a:pt x="3485779" y="6177752"/>
                          <a:pt x="3312898" y="6168945"/>
                        </a:cubicBezTo>
                        <a:cubicBezTo>
                          <a:pt x="3140017" y="6160138"/>
                          <a:pt x="2867239" y="6166455"/>
                          <a:pt x="2750586" y="6168945"/>
                        </a:cubicBezTo>
                        <a:cubicBezTo>
                          <a:pt x="2633933" y="6171435"/>
                          <a:pt x="2222712" y="6175802"/>
                          <a:pt x="2073102" y="6168945"/>
                        </a:cubicBezTo>
                        <a:cubicBezTo>
                          <a:pt x="1923492" y="6162088"/>
                          <a:pt x="1769883" y="6177189"/>
                          <a:pt x="1625962" y="6168945"/>
                        </a:cubicBezTo>
                        <a:cubicBezTo>
                          <a:pt x="1482041" y="6160701"/>
                          <a:pt x="978269" y="6164850"/>
                          <a:pt x="718133" y="6168945"/>
                        </a:cubicBezTo>
                        <a:cubicBezTo>
                          <a:pt x="457997" y="6173040"/>
                          <a:pt x="209699" y="6164517"/>
                          <a:pt x="0" y="6168945"/>
                        </a:cubicBezTo>
                        <a:cubicBezTo>
                          <a:pt x="29985" y="5947902"/>
                          <a:pt x="11548" y="5571244"/>
                          <a:pt x="0" y="5360128"/>
                        </a:cubicBezTo>
                        <a:cubicBezTo>
                          <a:pt x="-11548" y="5149012"/>
                          <a:pt x="-16902" y="4892793"/>
                          <a:pt x="0" y="4674689"/>
                        </a:cubicBezTo>
                        <a:cubicBezTo>
                          <a:pt x="16902" y="4456585"/>
                          <a:pt x="-23620" y="4235936"/>
                          <a:pt x="0" y="3989251"/>
                        </a:cubicBezTo>
                        <a:cubicBezTo>
                          <a:pt x="23620" y="3742566"/>
                          <a:pt x="-28259" y="3498254"/>
                          <a:pt x="0" y="3365502"/>
                        </a:cubicBezTo>
                        <a:cubicBezTo>
                          <a:pt x="28259" y="3232750"/>
                          <a:pt x="-24714" y="2957206"/>
                          <a:pt x="0" y="2618374"/>
                        </a:cubicBezTo>
                        <a:cubicBezTo>
                          <a:pt x="24714" y="2279542"/>
                          <a:pt x="5469" y="2219725"/>
                          <a:pt x="0" y="1932936"/>
                        </a:cubicBezTo>
                        <a:cubicBezTo>
                          <a:pt x="-5469" y="1646147"/>
                          <a:pt x="-28327" y="1495031"/>
                          <a:pt x="0" y="1124119"/>
                        </a:cubicBezTo>
                        <a:cubicBezTo>
                          <a:pt x="28327" y="753207"/>
                          <a:pt x="2689" y="506464"/>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6A90669F-4F08-9230-26C7-456D872168F6}"/>
              </a:ext>
            </a:extLst>
          </p:cNvPr>
          <p:cNvCxnSpPr>
            <a:cxnSpLocks/>
          </p:cNvCxnSpPr>
          <p:nvPr userDrawn="1"/>
        </p:nvCxnSpPr>
        <p:spPr>
          <a:xfrm>
            <a:off x="8175101" y="6485602"/>
            <a:ext cx="3046499" cy="0"/>
          </a:xfrm>
          <a:prstGeom prst="line">
            <a:avLst/>
          </a:prstGeom>
          <a:ln w="19050">
            <a:solidFill>
              <a:srgbClr val="EEEFF2"/>
            </a:solidFill>
          </a:ln>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5A59715D-7B63-7070-0E78-03BC1A26554D}"/>
              </a:ext>
            </a:extLst>
          </p:cNvPr>
          <p:cNvSpPr>
            <a:spLocks noGrp="1"/>
          </p:cNvSpPr>
          <p:nvPr>
            <p:ph idx="10"/>
          </p:nvPr>
        </p:nvSpPr>
        <p:spPr>
          <a:xfrm>
            <a:off x="5212492" y="1822652"/>
            <a:ext cx="6141306" cy="4127158"/>
          </a:xfrm>
          <a:solidFill>
            <a:schemeClr val="bg1"/>
          </a:solidFill>
          <a:ln w="3175">
            <a:solidFill>
              <a:schemeClr val="bg1">
                <a:lumMod val="85000"/>
              </a:schemeClr>
            </a:solidFill>
          </a:ln>
        </p:spPr>
        <p:txBody>
          <a:bodyPr lIns="182880" tIns="182880" rIns="182880" bIns="182880">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7">
            <a:extLst>
              <a:ext uri="{FF2B5EF4-FFF2-40B4-BE49-F238E27FC236}">
                <a16:creationId xmlns:a16="http://schemas.microsoft.com/office/drawing/2014/main" id="{180103AF-5662-C638-BD2E-9DD6FE99ADE2}"/>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291860" y="6142418"/>
            <a:ext cx="2812979" cy="686367"/>
          </a:xfrm>
          <a:prstGeom prst="rect">
            <a:avLst/>
          </a:prstGeom>
        </p:spPr>
      </p:pic>
    </p:spTree>
    <p:extLst>
      <p:ext uri="{BB962C8B-B14F-4D97-AF65-F5344CB8AC3E}">
        <p14:creationId xmlns:p14="http://schemas.microsoft.com/office/powerpoint/2010/main" val="1848160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Content">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55D35620-1C2C-AB97-DB76-EA9D17A9402C}"/>
              </a:ext>
            </a:extLst>
          </p:cNvPr>
          <p:cNvSpPr/>
          <p:nvPr userDrawn="1"/>
        </p:nvSpPr>
        <p:spPr>
          <a:xfrm>
            <a:off x="0" y="0"/>
            <a:ext cx="12192000" cy="24463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30" descr="A person writing on a paper&#10;&#10;Description automatically generated with low confidence">
            <a:extLst>
              <a:ext uri="{FF2B5EF4-FFF2-40B4-BE49-F238E27FC236}">
                <a16:creationId xmlns:a16="http://schemas.microsoft.com/office/drawing/2014/main" id="{C9767316-27A8-8513-EAA4-5C1A18969532}"/>
              </a:ext>
            </a:extLst>
          </p:cNvPr>
          <p:cNvPicPr>
            <a:picLocks noChangeAspect="1"/>
          </p:cNvPicPr>
          <p:nvPr userDrawn="1"/>
        </p:nvPicPr>
        <p:blipFill rotWithShape="1">
          <a:blip r:embed="rId2" cstate="screen">
            <a:alphaModFix amt="44000"/>
            <a:extLst>
              <a:ext uri="{BEBA8EAE-BF5A-486C-A8C5-ECC9F3942E4B}">
                <a14:imgProps xmlns:a14="http://schemas.microsoft.com/office/drawing/2010/main">
                  <a14:imgLayer r:embed="rId3">
                    <a14:imgEffect>
                      <a14:saturation sat="91000"/>
                    </a14:imgEffect>
                  </a14:imgLayer>
                </a14:imgProps>
              </a:ext>
              <a:ext uri="{28A0092B-C50C-407E-A947-70E740481C1C}">
                <a14:useLocalDpi xmlns:a14="http://schemas.microsoft.com/office/drawing/2010/main"/>
              </a:ext>
            </a:extLst>
          </a:blip>
          <a:srcRect t="18625"/>
          <a:stretch/>
        </p:blipFill>
        <p:spPr>
          <a:xfrm>
            <a:off x="0" y="-1"/>
            <a:ext cx="12192000" cy="2446337"/>
          </a:xfrm>
          <a:prstGeom prst="rect">
            <a:avLst/>
          </a:prstGeom>
          <a:effectLst/>
        </p:spPr>
      </p:pic>
      <p:sp>
        <p:nvSpPr>
          <p:cNvPr id="16" name="Rectangle 15">
            <a:extLst>
              <a:ext uri="{FF2B5EF4-FFF2-40B4-BE49-F238E27FC236}">
                <a16:creationId xmlns:a16="http://schemas.microsoft.com/office/drawing/2014/main" id="{839D6F15-E191-5465-CE5A-C062FB7B9F34}"/>
              </a:ext>
            </a:extLst>
          </p:cNvPr>
          <p:cNvSpPr/>
          <p:nvPr userDrawn="1"/>
        </p:nvSpPr>
        <p:spPr>
          <a:xfrm>
            <a:off x="716691" y="510302"/>
            <a:ext cx="3793525" cy="57627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15DE8263-0A53-8D84-DE53-30D01C92472B}"/>
              </a:ext>
            </a:extLst>
          </p:cNvPr>
          <p:cNvSpPr>
            <a:spLocks noGrp="1"/>
          </p:cNvSpPr>
          <p:nvPr>
            <p:ph type="title"/>
          </p:nvPr>
        </p:nvSpPr>
        <p:spPr>
          <a:xfrm>
            <a:off x="875269" y="710047"/>
            <a:ext cx="3498850" cy="2049697"/>
          </a:xfrm>
        </p:spPr>
        <p:txBody>
          <a:bodyPr/>
          <a:lstStyle>
            <a:lvl1pPr>
              <a:defRPr sz="4000">
                <a:solidFill>
                  <a:schemeClr val="bg1"/>
                </a:solidFill>
              </a:defRPr>
            </a:lvl1pPr>
          </a:lstStyle>
          <a:p>
            <a:r>
              <a:rPr lang="en-US" dirty="0"/>
              <a:t>Click to edit Master title style</a:t>
            </a:r>
          </a:p>
        </p:txBody>
      </p:sp>
      <p:sp>
        <p:nvSpPr>
          <p:cNvPr id="13" name="Content Placeholder 12">
            <a:extLst>
              <a:ext uri="{FF2B5EF4-FFF2-40B4-BE49-F238E27FC236}">
                <a16:creationId xmlns:a16="http://schemas.microsoft.com/office/drawing/2014/main" id="{35438DCB-65CB-39B1-466E-55D10C5DE1AA}"/>
              </a:ext>
            </a:extLst>
          </p:cNvPr>
          <p:cNvSpPr>
            <a:spLocks noGrp="1"/>
          </p:cNvSpPr>
          <p:nvPr>
            <p:ph sz="quarter" idx="51"/>
          </p:nvPr>
        </p:nvSpPr>
        <p:spPr>
          <a:xfrm>
            <a:off x="875270" y="2759744"/>
            <a:ext cx="3498850" cy="3295067"/>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8" name="Content Placeholder 37">
            <a:extLst>
              <a:ext uri="{FF2B5EF4-FFF2-40B4-BE49-F238E27FC236}">
                <a16:creationId xmlns:a16="http://schemas.microsoft.com/office/drawing/2014/main" id="{4642F76E-153B-21FC-D448-AF945349F672}"/>
              </a:ext>
            </a:extLst>
          </p:cNvPr>
          <p:cNvSpPr>
            <a:spLocks noGrp="1"/>
          </p:cNvSpPr>
          <p:nvPr>
            <p:ph sz="quarter" idx="52"/>
          </p:nvPr>
        </p:nvSpPr>
        <p:spPr>
          <a:xfrm>
            <a:off x="4753834" y="2759744"/>
            <a:ext cx="6721475" cy="32950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5" name="Rectangle 44">
            <a:extLst>
              <a:ext uri="{FF2B5EF4-FFF2-40B4-BE49-F238E27FC236}">
                <a16:creationId xmlns:a16="http://schemas.microsoft.com/office/drawing/2014/main" id="{32F33A92-53F1-604D-6BB6-2C7B02BED876}"/>
              </a:ext>
            </a:extLst>
          </p:cNvPr>
          <p:cNvSpPr/>
          <p:nvPr userDrawn="1"/>
        </p:nvSpPr>
        <p:spPr>
          <a:xfrm>
            <a:off x="383059" y="297732"/>
            <a:ext cx="11381284" cy="6187870"/>
          </a:xfrm>
          <a:prstGeom prst="rect">
            <a:avLst/>
          </a:prstGeom>
          <a:noFill/>
          <a:ln w="19050" cmpd="sng">
            <a:solidFill>
              <a:schemeClr val="accent1"/>
            </a:solidFill>
            <a:extLst>
              <a:ext uri="{C807C97D-BFC1-408E-A445-0C87EB9F89A2}">
                <ask:lineSketchStyleProps xmlns:ask="http://schemas.microsoft.com/office/drawing/2018/sketchyshapes" sd="1219033472">
                  <a:custGeom>
                    <a:avLst/>
                    <a:gdLst>
                      <a:gd name="connsiteX0" fmla="*/ 0 w 11517231"/>
                      <a:gd name="connsiteY0" fmla="*/ 0 h 6168945"/>
                      <a:gd name="connsiteX1" fmla="*/ 562312 w 11517231"/>
                      <a:gd name="connsiteY1" fmla="*/ 0 h 6168945"/>
                      <a:gd name="connsiteX2" fmla="*/ 894279 w 11517231"/>
                      <a:gd name="connsiteY2" fmla="*/ 0 h 6168945"/>
                      <a:gd name="connsiteX3" fmla="*/ 1802108 w 11517231"/>
                      <a:gd name="connsiteY3" fmla="*/ 0 h 6168945"/>
                      <a:gd name="connsiteX4" fmla="*/ 2364420 w 11517231"/>
                      <a:gd name="connsiteY4" fmla="*/ 0 h 6168945"/>
                      <a:gd name="connsiteX5" fmla="*/ 2926732 w 11517231"/>
                      <a:gd name="connsiteY5" fmla="*/ 0 h 6168945"/>
                      <a:gd name="connsiteX6" fmla="*/ 3834560 w 11517231"/>
                      <a:gd name="connsiteY6" fmla="*/ 0 h 6168945"/>
                      <a:gd name="connsiteX7" fmla="*/ 4281700 w 11517231"/>
                      <a:gd name="connsiteY7" fmla="*/ 0 h 6168945"/>
                      <a:gd name="connsiteX8" fmla="*/ 5189529 w 11517231"/>
                      <a:gd name="connsiteY8" fmla="*/ 0 h 6168945"/>
                      <a:gd name="connsiteX9" fmla="*/ 6097358 w 11517231"/>
                      <a:gd name="connsiteY9" fmla="*/ 0 h 6168945"/>
                      <a:gd name="connsiteX10" fmla="*/ 6774842 w 11517231"/>
                      <a:gd name="connsiteY10" fmla="*/ 0 h 6168945"/>
                      <a:gd name="connsiteX11" fmla="*/ 7682671 w 11517231"/>
                      <a:gd name="connsiteY11" fmla="*/ 0 h 6168945"/>
                      <a:gd name="connsiteX12" fmla="*/ 8244982 w 11517231"/>
                      <a:gd name="connsiteY12" fmla="*/ 0 h 6168945"/>
                      <a:gd name="connsiteX13" fmla="*/ 8807294 w 11517231"/>
                      <a:gd name="connsiteY13" fmla="*/ 0 h 6168945"/>
                      <a:gd name="connsiteX14" fmla="*/ 9599951 w 11517231"/>
                      <a:gd name="connsiteY14" fmla="*/ 0 h 6168945"/>
                      <a:gd name="connsiteX15" fmla="*/ 10162263 w 11517231"/>
                      <a:gd name="connsiteY15" fmla="*/ 0 h 6168945"/>
                      <a:gd name="connsiteX16" fmla="*/ 11517231 w 11517231"/>
                      <a:gd name="connsiteY16" fmla="*/ 0 h 6168945"/>
                      <a:gd name="connsiteX17" fmla="*/ 11517231 w 11517231"/>
                      <a:gd name="connsiteY17" fmla="*/ 808817 h 6168945"/>
                      <a:gd name="connsiteX18" fmla="*/ 11517231 w 11517231"/>
                      <a:gd name="connsiteY18" fmla="*/ 1555945 h 6168945"/>
                      <a:gd name="connsiteX19" fmla="*/ 11517231 w 11517231"/>
                      <a:gd name="connsiteY19" fmla="*/ 2303073 h 6168945"/>
                      <a:gd name="connsiteX20" fmla="*/ 11517231 w 11517231"/>
                      <a:gd name="connsiteY20" fmla="*/ 2803443 h 6168945"/>
                      <a:gd name="connsiteX21" fmla="*/ 11517231 w 11517231"/>
                      <a:gd name="connsiteY21" fmla="*/ 3365502 h 6168945"/>
                      <a:gd name="connsiteX22" fmla="*/ 11517231 w 11517231"/>
                      <a:gd name="connsiteY22" fmla="*/ 4112630 h 6168945"/>
                      <a:gd name="connsiteX23" fmla="*/ 11517231 w 11517231"/>
                      <a:gd name="connsiteY23" fmla="*/ 4736379 h 6168945"/>
                      <a:gd name="connsiteX24" fmla="*/ 11517231 w 11517231"/>
                      <a:gd name="connsiteY24" fmla="*/ 5298438 h 6168945"/>
                      <a:gd name="connsiteX25" fmla="*/ 11517231 w 11517231"/>
                      <a:gd name="connsiteY25" fmla="*/ 6168945 h 6168945"/>
                      <a:gd name="connsiteX26" fmla="*/ 10839747 w 11517231"/>
                      <a:gd name="connsiteY26" fmla="*/ 6168945 h 6168945"/>
                      <a:gd name="connsiteX27" fmla="*/ 10162263 w 11517231"/>
                      <a:gd name="connsiteY27" fmla="*/ 6168945 h 6168945"/>
                      <a:gd name="connsiteX28" fmla="*/ 9715123 w 11517231"/>
                      <a:gd name="connsiteY28" fmla="*/ 6168945 h 6168945"/>
                      <a:gd name="connsiteX29" fmla="*/ 8922467 w 11517231"/>
                      <a:gd name="connsiteY29" fmla="*/ 6168945 h 6168945"/>
                      <a:gd name="connsiteX30" fmla="*/ 8475327 w 11517231"/>
                      <a:gd name="connsiteY30" fmla="*/ 6168945 h 6168945"/>
                      <a:gd name="connsiteX31" fmla="*/ 7682671 w 11517231"/>
                      <a:gd name="connsiteY31" fmla="*/ 6168945 h 6168945"/>
                      <a:gd name="connsiteX32" fmla="*/ 7350703 w 11517231"/>
                      <a:gd name="connsiteY32" fmla="*/ 6168945 h 6168945"/>
                      <a:gd name="connsiteX33" fmla="*/ 6558047 w 11517231"/>
                      <a:gd name="connsiteY33" fmla="*/ 6168945 h 6168945"/>
                      <a:gd name="connsiteX34" fmla="*/ 6110907 w 11517231"/>
                      <a:gd name="connsiteY34" fmla="*/ 6168945 h 6168945"/>
                      <a:gd name="connsiteX35" fmla="*/ 5778940 w 11517231"/>
                      <a:gd name="connsiteY35" fmla="*/ 6168945 h 6168945"/>
                      <a:gd name="connsiteX36" fmla="*/ 5331800 w 11517231"/>
                      <a:gd name="connsiteY36" fmla="*/ 6168945 h 6168945"/>
                      <a:gd name="connsiteX37" fmla="*/ 4539144 w 11517231"/>
                      <a:gd name="connsiteY37" fmla="*/ 6168945 h 6168945"/>
                      <a:gd name="connsiteX38" fmla="*/ 4092004 w 11517231"/>
                      <a:gd name="connsiteY38" fmla="*/ 6168945 h 6168945"/>
                      <a:gd name="connsiteX39" fmla="*/ 3760037 w 11517231"/>
                      <a:gd name="connsiteY39" fmla="*/ 6168945 h 6168945"/>
                      <a:gd name="connsiteX40" fmla="*/ 3312898 w 11517231"/>
                      <a:gd name="connsiteY40" fmla="*/ 6168945 h 6168945"/>
                      <a:gd name="connsiteX41" fmla="*/ 2750586 w 11517231"/>
                      <a:gd name="connsiteY41" fmla="*/ 6168945 h 6168945"/>
                      <a:gd name="connsiteX42" fmla="*/ 2073102 w 11517231"/>
                      <a:gd name="connsiteY42" fmla="*/ 6168945 h 6168945"/>
                      <a:gd name="connsiteX43" fmla="*/ 1625962 w 11517231"/>
                      <a:gd name="connsiteY43" fmla="*/ 6168945 h 6168945"/>
                      <a:gd name="connsiteX44" fmla="*/ 718133 w 11517231"/>
                      <a:gd name="connsiteY44" fmla="*/ 6168945 h 6168945"/>
                      <a:gd name="connsiteX45" fmla="*/ 0 w 11517231"/>
                      <a:gd name="connsiteY45" fmla="*/ 6168945 h 6168945"/>
                      <a:gd name="connsiteX46" fmla="*/ 0 w 11517231"/>
                      <a:gd name="connsiteY46" fmla="*/ 5360128 h 6168945"/>
                      <a:gd name="connsiteX47" fmla="*/ 0 w 11517231"/>
                      <a:gd name="connsiteY47" fmla="*/ 4674689 h 6168945"/>
                      <a:gd name="connsiteX48" fmla="*/ 0 w 11517231"/>
                      <a:gd name="connsiteY48" fmla="*/ 3989251 h 6168945"/>
                      <a:gd name="connsiteX49" fmla="*/ 0 w 11517231"/>
                      <a:gd name="connsiteY49" fmla="*/ 3365502 h 6168945"/>
                      <a:gd name="connsiteX50" fmla="*/ 0 w 11517231"/>
                      <a:gd name="connsiteY50" fmla="*/ 2618374 h 6168945"/>
                      <a:gd name="connsiteX51" fmla="*/ 0 w 11517231"/>
                      <a:gd name="connsiteY51" fmla="*/ 1932936 h 6168945"/>
                      <a:gd name="connsiteX52" fmla="*/ 0 w 11517231"/>
                      <a:gd name="connsiteY52" fmla="*/ 1124119 h 6168945"/>
                      <a:gd name="connsiteX53" fmla="*/ 0 w 11517231"/>
                      <a:gd name="connsiteY53" fmla="*/ 0 h 616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17231" h="6168945" extrusionOk="0">
                        <a:moveTo>
                          <a:pt x="0" y="0"/>
                        </a:moveTo>
                        <a:cubicBezTo>
                          <a:pt x="195846" y="16743"/>
                          <a:pt x="339870" y="24500"/>
                          <a:pt x="562312" y="0"/>
                        </a:cubicBezTo>
                        <a:cubicBezTo>
                          <a:pt x="784754" y="-24500"/>
                          <a:pt x="733885" y="9333"/>
                          <a:pt x="894279" y="0"/>
                        </a:cubicBezTo>
                        <a:cubicBezTo>
                          <a:pt x="1054673" y="-9333"/>
                          <a:pt x="1458280" y="-2299"/>
                          <a:pt x="1802108" y="0"/>
                        </a:cubicBezTo>
                        <a:cubicBezTo>
                          <a:pt x="2145936" y="2299"/>
                          <a:pt x="2175219" y="-22231"/>
                          <a:pt x="2364420" y="0"/>
                        </a:cubicBezTo>
                        <a:cubicBezTo>
                          <a:pt x="2553621" y="22231"/>
                          <a:pt x="2745988" y="12421"/>
                          <a:pt x="2926732" y="0"/>
                        </a:cubicBezTo>
                        <a:cubicBezTo>
                          <a:pt x="3107476" y="-12421"/>
                          <a:pt x="3541428" y="36848"/>
                          <a:pt x="3834560" y="0"/>
                        </a:cubicBezTo>
                        <a:cubicBezTo>
                          <a:pt x="4127692" y="-36848"/>
                          <a:pt x="4108370" y="18642"/>
                          <a:pt x="4281700" y="0"/>
                        </a:cubicBezTo>
                        <a:cubicBezTo>
                          <a:pt x="4455030" y="-18642"/>
                          <a:pt x="4767856" y="11851"/>
                          <a:pt x="5189529" y="0"/>
                        </a:cubicBezTo>
                        <a:cubicBezTo>
                          <a:pt x="5611202" y="-11851"/>
                          <a:pt x="5739938" y="-37299"/>
                          <a:pt x="6097358" y="0"/>
                        </a:cubicBezTo>
                        <a:cubicBezTo>
                          <a:pt x="6454778" y="37299"/>
                          <a:pt x="6469015" y="26414"/>
                          <a:pt x="6774842" y="0"/>
                        </a:cubicBezTo>
                        <a:cubicBezTo>
                          <a:pt x="7080669" y="-26414"/>
                          <a:pt x="7338889" y="22726"/>
                          <a:pt x="7682671" y="0"/>
                        </a:cubicBezTo>
                        <a:cubicBezTo>
                          <a:pt x="8026453" y="-22726"/>
                          <a:pt x="8070833" y="-7708"/>
                          <a:pt x="8244982" y="0"/>
                        </a:cubicBezTo>
                        <a:cubicBezTo>
                          <a:pt x="8419131" y="7708"/>
                          <a:pt x="8624109" y="26626"/>
                          <a:pt x="8807294" y="0"/>
                        </a:cubicBezTo>
                        <a:cubicBezTo>
                          <a:pt x="8990479" y="-26626"/>
                          <a:pt x="9394035" y="9948"/>
                          <a:pt x="9599951" y="0"/>
                        </a:cubicBezTo>
                        <a:cubicBezTo>
                          <a:pt x="9805867" y="-9948"/>
                          <a:pt x="10031812" y="-3112"/>
                          <a:pt x="10162263" y="0"/>
                        </a:cubicBezTo>
                        <a:cubicBezTo>
                          <a:pt x="10292714" y="3112"/>
                          <a:pt x="10869678" y="-57196"/>
                          <a:pt x="11517231" y="0"/>
                        </a:cubicBezTo>
                        <a:cubicBezTo>
                          <a:pt x="11505544" y="186906"/>
                          <a:pt x="11551307" y="504014"/>
                          <a:pt x="11517231" y="808817"/>
                        </a:cubicBezTo>
                        <a:cubicBezTo>
                          <a:pt x="11483155" y="1113620"/>
                          <a:pt x="11521932" y="1406191"/>
                          <a:pt x="11517231" y="1555945"/>
                        </a:cubicBezTo>
                        <a:cubicBezTo>
                          <a:pt x="11512530" y="1705699"/>
                          <a:pt x="11516695" y="2086201"/>
                          <a:pt x="11517231" y="2303073"/>
                        </a:cubicBezTo>
                        <a:cubicBezTo>
                          <a:pt x="11517767" y="2519945"/>
                          <a:pt x="11492911" y="2647373"/>
                          <a:pt x="11517231" y="2803443"/>
                        </a:cubicBezTo>
                        <a:cubicBezTo>
                          <a:pt x="11541552" y="2959513"/>
                          <a:pt x="11524167" y="3111859"/>
                          <a:pt x="11517231" y="3365502"/>
                        </a:cubicBezTo>
                        <a:cubicBezTo>
                          <a:pt x="11510295" y="3619145"/>
                          <a:pt x="11487060" y="3902572"/>
                          <a:pt x="11517231" y="4112630"/>
                        </a:cubicBezTo>
                        <a:cubicBezTo>
                          <a:pt x="11547402" y="4322688"/>
                          <a:pt x="11536941" y="4519346"/>
                          <a:pt x="11517231" y="4736379"/>
                        </a:cubicBezTo>
                        <a:cubicBezTo>
                          <a:pt x="11497521" y="4953412"/>
                          <a:pt x="11529490" y="5081422"/>
                          <a:pt x="11517231" y="5298438"/>
                        </a:cubicBezTo>
                        <a:cubicBezTo>
                          <a:pt x="11504972" y="5515454"/>
                          <a:pt x="11506862" y="5866251"/>
                          <a:pt x="11517231" y="6168945"/>
                        </a:cubicBezTo>
                        <a:cubicBezTo>
                          <a:pt x="11251131" y="6146377"/>
                          <a:pt x="11058325" y="6142067"/>
                          <a:pt x="10839747" y="6168945"/>
                        </a:cubicBezTo>
                        <a:cubicBezTo>
                          <a:pt x="10621169" y="6195823"/>
                          <a:pt x="10338771" y="6159016"/>
                          <a:pt x="10162263" y="6168945"/>
                        </a:cubicBezTo>
                        <a:cubicBezTo>
                          <a:pt x="9985755" y="6178874"/>
                          <a:pt x="9856224" y="6160959"/>
                          <a:pt x="9715123" y="6168945"/>
                        </a:cubicBezTo>
                        <a:cubicBezTo>
                          <a:pt x="9574022" y="6176931"/>
                          <a:pt x="9122757" y="6190412"/>
                          <a:pt x="8922467" y="6168945"/>
                        </a:cubicBezTo>
                        <a:cubicBezTo>
                          <a:pt x="8722177" y="6147478"/>
                          <a:pt x="8577919" y="6168740"/>
                          <a:pt x="8475327" y="6168945"/>
                        </a:cubicBezTo>
                        <a:cubicBezTo>
                          <a:pt x="8372735" y="6169150"/>
                          <a:pt x="8076127" y="6156319"/>
                          <a:pt x="7682671" y="6168945"/>
                        </a:cubicBezTo>
                        <a:cubicBezTo>
                          <a:pt x="7289215" y="6181571"/>
                          <a:pt x="7492511" y="6184223"/>
                          <a:pt x="7350703" y="6168945"/>
                        </a:cubicBezTo>
                        <a:cubicBezTo>
                          <a:pt x="7208895" y="6153667"/>
                          <a:pt x="6857847" y="6172099"/>
                          <a:pt x="6558047" y="6168945"/>
                        </a:cubicBezTo>
                        <a:cubicBezTo>
                          <a:pt x="6258247" y="6165791"/>
                          <a:pt x="6288003" y="6152310"/>
                          <a:pt x="6110907" y="6168945"/>
                        </a:cubicBezTo>
                        <a:cubicBezTo>
                          <a:pt x="5933811" y="6185580"/>
                          <a:pt x="5883807" y="6166632"/>
                          <a:pt x="5778940" y="6168945"/>
                        </a:cubicBezTo>
                        <a:cubicBezTo>
                          <a:pt x="5674073" y="6171258"/>
                          <a:pt x="5527404" y="6188480"/>
                          <a:pt x="5331800" y="6168945"/>
                        </a:cubicBezTo>
                        <a:cubicBezTo>
                          <a:pt x="5136196" y="6149410"/>
                          <a:pt x="4795004" y="6187020"/>
                          <a:pt x="4539144" y="6168945"/>
                        </a:cubicBezTo>
                        <a:cubicBezTo>
                          <a:pt x="4283284" y="6150870"/>
                          <a:pt x="4192946" y="6190287"/>
                          <a:pt x="4092004" y="6168945"/>
                        </a:cubicBezTo>
                        <a:cubicBezTo>
                          <a:pt x="3991062" y="6147603"/>
                          <a:pt x="3846610" y="6171619"/>
                          <a:pt x="3760037" y="6168945"/>
                        </a:cubicBezTo>
                        <a:cubicBezTo>
                          <a:pt x="3673464" y="6166271"/>
                          <a:pt x="3485779" y="6177752"/>
                          <a:pt x="3312898" y="6168945"/>
                        </a:cubicBezTo>
                        <a:cubicBezTo>
                          <a:pt x="3140017" y="6160138"/>
                          <a:pt x="2867239" y="6166455"/>
                          <a:pt x="2750586" y="6168945"/>
                        </a:cubicBezTo>
                        <a:cubicBezTo>
                          <a:pt x="2633933" y="6171435"/>
                          <a:pt x="2222712" y="6175802"/>
                          <a:pt x="2073102" y="6168945"/>
                        </a:cubicBezTo>
                        <a:cubicBezTo>
                          <a:pt x="1923492" y="6162088"/>
                          <a:pt x="1769883" y="6177189"/>
                          <a:pt x="1625962" y="6168945"/>
                        </a:cubicBezTo>
                        <a:cubicBezTo>
                          <a:pt x="1482041" y="6160701"/>
                          <a:pt x="978269" y="6164850"/>
                          <a:pt x="718133" y="6168945"/>
                        </a:cubicBezTo>
                        <a:cubicBezTo>
                          <a:pt x="457997" y="6173040"/>
                          <a:pt x="209699" y="6164517"/>
                          <a:pt x="0" y="6168945"/>
                        </a:cubicBezTo>
                        <a:cubicBezTo>
                          <a:pt x="29985" y="5947902"/>
                          <a:pt x="11548" y="5571244"/>
                          <a:pt x="0" y="5360128"/>
                        </a:cubicBezTo>
                        <a:cubicBezTo>
                          <a:pt x="-11548" y="5149012"/>
                          <a:pt x="-16902" y="4892793"/>
                          <a:pt x="0" y="4674689"/>
                        </a:cubicBezTo>
                        <a:cubicBezTo>
                          <a:pt x="16902" y="4456585"/>
                          <a:pt x="-23620" y="4235936"/>
                          <a:pt x="0" y="3989251"/>
                        </a:cubicBezTo>
                        <a:cubicBezTo>
                          <a:pt x="23620" y="3742566"/>
                          <a:pt x="-28259" y="3498254"/>
                          <a:pt x="0" y="3365502"/>
                        </a:cubicBezTo>
                        <a:cubicBezTo>
                          <a:pt x="28259" y="3232750"/>
                          <a:pt x="-24714" y="2957206"/>
                          <a:pt x="0" y="2618374"/>
                        </a:cubicBezTo>
                        <a:cubicBezTo>
                          <a:pt x="24714" y="2279542"/>
                          <a:pt x="5469" y="2219725"/>
                          <a:pt x="0" y="1932936"/>
                        </a:cubicBezTo>
                        <a:cubicBezTo>
                          <a:pt x="-5469" y="1646147"/>
                          <a:pt x="-28327" y="1495031"/>
                          <a:pt x="0" y="1124119"/>
                        </a:cubicBezTo>
                        <a:cubicBezTo>
                          <a:pt x="28327" y="753207"/>
                          <a:pt x="2689" y="506464"/>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Connector 45">
            <a:extLst>
              <a:ext uri="{FF2B5EF4-FFF2-40B4-BE49-F238E27FC236}">
                <a16:creationId xmlns:a16="http://schemas.microsoft.com/office/drawing/2014/main" id="{A8233006-8169-AE3A-ECD3-69FB6A1F5E6E}"/>
              </a:ext>
            </a:extLst>
          </p:cNvPr>
          <p:cNvCxnSpPr>
            <a:cxnSpLocks/>
          </p:cNvCxnSpPr>
          <p:nvPr userDrawn="1"/>
        </p:nvCxnSpPr>
        <p:spPr>
          <a:xfrm>
            <a:off x="8175101" y="6485602"/>
            <a:ext cx="304649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7">
            <a:extLst>
              <a:ext uri="{FF2B5EF4-FFF2-40B4-BE49-F238E27FC236}">
                <a16:creationId xmlns:a16="http://schemas.microsoft.com/office/drawing/2014/main" id="{907D719B-BCE6-DE95-D830-E7E5A8D2D24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8291860" y="6142418"/>
            <a:ext cx="2812979" cy="686367"/>
          </a:xfrm>
          <a:prstGeom prst="rect">
            <a:avLst/>
          </a:prstGeom>
        </p:spPr>
      </p:pic>
    </p:spTree>
    <p:extLst>
      <p:ext uri="{BB962C8B-B14F-4D97-AF65-F5344CB8AC3E}">
        <p14:creationId xmlns:p14="http://schemas.microsoft.com/office/powerpoint/2010/main" val="1187288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_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21AAF5-20B0-A826-105B-DFF1ED741663}"/>
              </a:ext>
            </a:extLst>
          </p:cNvPr>
          <p:cNvSpPr/>
          <p:nvPr userDrawn="1"/>
        </p:nvSpPr>
        <p:spPr>
          <a:xfrm rot="5400000">
            <a:off x="1011581" y="-443135"/>
            <a:ext cx="6837810" cy="7764463"/>
          </a:xfrm>
          <a:prstGeom prst="rect">
            <a:avLst/>
          </a:prstGeom>
          <a:gradFill>
            <a:gsLst>
              <a:gs pos="80000">
                <a:srgbClr val="FFFFFF">
                  <a:alpha val="81254"/>
                </a:srgbClr>
              </a:gs>
              <a:gs pos="20000">
                <a:srgbClr val="FFFFFF">
                  <a:alpha val="66960"/>
                </a:srgbClr>
              </a:gs>
              <a:gs pos="50000">
                <a:schemeClr val="bg1">
                  <a:alpha val="88951"/>
                </a:schemeClr>
              </a:gs>
              <a:gs pos="0">
                <a:schemeClr val="bg1">
                  <a:alpha val="0"/>
                </a:schemeClr>
              </a:gs>
              <a:gs pos="100000">
                <a:schemeClr val="bg1">
                  <a:alpha val="0"/>
                </a:schemeClr>
              </a:gs>
            </a:gsLst>
            <a:lin ang="5400000" scaled="0"/>
          </a:gra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52">
            <a:extLst>
              <a:ext uri="{FF2B5EF4-FFF2-40B4-BE49-F238E27FC236}">
                <a16:creationId xmlns:a16="http://schemas.microsoft.com/office/drawing/2014/main" id="{4FE4F572-18F0-080E-307C-66A533FA79A8}"/>
              </a:ext>
            </a:extLst>
          </p:cNvPr>
          <p:cNvSpPr>
            <a:spLocks noGrp="1"/>
          </p:cNvSpPr>
          <p:nvPr>
            <p:ph type="title"/>
          </p:nvPr>
        </p:nvSpPr>
        <p:spPr>
          <a:xfrm>
            <a:off x="906376" y="556063"/>
            <a:ext cx="10388001" cy="904048"/>
          </a:xfrm>
        </p:spPr>
        <p:txBody>
          <a:bodyPr anchor="b">
            <a:noAutofit/>
          </a:bodyPr>
          <a:lstStyle>
            <a:lvl1pPr algn="ctr">
              <a:defRPr sz="4000">
                <a:solidFill>
                  <a:schemeClr val="tx2"/>
                </a:solidFill>
                <a:effectLst/>
              </a:defRPr>
            </a:lvl1pPr>
          </a:lstStyle>
          <a:p>
            <a:r>
              <a:rPr lang="en-US" dirty="0"/>
              <a:t>Click to edit Master title style</a:t>
            </a:r>
          </a:p>
        </p:txBody>
      </p:sp>
      <p:sp>
        <p:nvSpPr>
          <p:cNvPr id="7" name="Content Placeholder 7">
            <a:extLst>
              <a:ext uri="{FF2B5EF4-FFF2-40B4-BE49-F238E27FC236}">
                <a16:creationId xmlns:a16="http://schemas.microsoft.com/office/drawing/2014/main" id="{8FDF2F4D-678E-3D56-23D6-60CC97206DD5}"/>
              </a:ext>
            </a:extLst>
          </p:cNvPr>
          <p:cNvSpPr>
            <a:spLocks noGrp="1"/>
          </p:cNvSpPr>
          <p:nvPr>
            <p:ph sz="quarter" idx="52"/>
          </p:nvPr>
        </p:nvSpPr>
        <p:spPr>
          <a:xfrm>
            <a:off x="900556" y="1489698"/>
            <a:ext cx="10393822" cy="547373"/>
          </a:xfrm>
        </p:spPr>
        <p:txBody>
          <a:bodyPr anchor="ctr">
            <a:noAutofit/>
          </a:bodyPr>
          <a:lstStyle>
            <a:lvl1pPr marL="0" indent="0" algn="ctr">
              <a:buNone/>
              <a:defRPr sz="2000" b="1">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2" name="Content Placeholder 14">
            <a:extLst>
              <a:ext uri="{FF2B5EF4-FFF2-40B4-BE49-F238E27FC236}">
                <a16:creationId xmlns:a16="http://schemas.microsoft.com/office/drawing/2014/main" id="{384D679B-8E16-95C6-AF6B-087F9CF57321}"/>
              </a:ext>
            </a:extLst>
          </p:cNvPr>
          <p:cNvSpPr>
            <a:spLocks noGrp="1"/>
          </p:cNvSpPr>
          <p:nvPr>
            <p:ph sz="quarter" idx="53"/>
          </p:nvPr>
        </p:nvSpPr>
        <p:spPr>
          <a:xfrm>
            <a:off x="900556" y="2037073"/>
            <a:ext cx="5080114" cy="3871567"/>
          </a:xfrm>
          <a:solidFill>
            <a:schemeClr val="bg1"/>
          </a:solidFill>
        </p:spPr>
        <p:txBody>
          <a:bodyPr anchor="ctr"/>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6" name="Rectangle 15">
            <a:extLst>
              <a:ext uri="{FF2B5EF4-FFF2-40B4-BE49-F238E27FC236}">
                <a16:creationId xmlns:a16="http://schemas.microsoft.com/office/drawing/2014/main" id="{CAC99641-53D9-917C-25CB-D8019D55D4FA}"/>
              </a:ext>
            </a:extLst>
          </p:cNvPr>
          <p:cNvSpPr/>
          <p:nvPr userDrawn="1"/>
        </p:nvSpPr>
        <p:spPr>
          <a:xfrm>
            <a:off x="383059" y="297732"/>
            <a:ext cx="11381284" cy="6187870"/>
          </a:xfrm>
          <a:prstGeom prst="rect">
            <a:avLst/>
          </a:prstGeom>
          <a:noFill/>
          <a:ln w="19050" cmpd="sng">
            <a:solidFill>
              <a:schemeClr val="accent1"/>
            </a:solidFill>
            <a:extLst>
              <a:ext uri="{C807C97D-BFC1-408E-A445-0C87EB9F89A2}">
                <ask:lineSketchStyleProps xmlns:ask="http://schemas.microsoft.com/office/drawing/2018/sketchyshapes" sd="1219033472">
                  <a:custGeom>
                    <a:avLst/>
                    <a:gdLst>
                      <a:gd name="connsiteX0" fmla="*/ 0 w 11517231"/>
                      <a:gd name="connsiteY0" fmla="*/ 0 h 6168945"/>
                      <a:gd name="connsiteX1" fmla="*/ 562312 w 11517231"/>
                      <a:gd name="connsiteY1" fmla="*/ 0 h 6168945"/>
                      <a:gd name="connsiteX2" fmla="*/ 894279 w 11517231"/>
                      <a:gd name="connsiteY2" fmla="*/ 0 h 6168945"/>
                      <a:gd name="connsiteX3" fmla="*/ 1802108 w 11517231"/>
                      <a:gd name="connsiteY3" fmla="*/ 0 h 6168945"/>
                      <a:gd name="connsiteX4" fmla="*/ 2364420 w 11517231"/>
                      <a:gd name="connsiteY4" fmla="*/ 0 h 6168945"/>
                      <a:gd name="connsiteX5" fmla="*/ 2926732 w 11517231"/>
                      <a:gd name="connsiteY5" fmla="*/ 0 h 6168945"/>
                      <a:gd name="connsiteX6" fmla="*/ 3834560 w 11517231"/>
                      <a:gd name="connsiteY6" fmla="*/ 0 h 6168945"/>
                      <a:gd name="connsiteX7" fmla="*/ 4281700 w 11517231"/>
                      <a:gd name="connsiteY7" fmla="*/ 0 h 6168945"/>
                      <a:gd name="connsiteX8" fmla="*/ 5189529 w 11517231"/>
                      <a:gd name="connsiteY8" fmla="*/ 0 h 6168945"/>
                      <a:gd name="connsiteX9" fmla="*/ 6097358 w 11517231"/>
                      <a:gd name="connsiteY9" fmla="*/ 0 h 6168945"/>
                      <a:gd name="connsiteX10" fmla="*/ 6774842 w 11517231"/>
                      <a:gd name="connsiteY10" fmla="*/ 0 h 6168945"/>
                      <a:gd name="connsiteX11" fmla="*/ 7682671 w 11517231"/>
                      <a:gd name="connsiteY11" fmla="*/ 0 h 6168945"/>
                      <a:gd name="connsiteX12" fmla="*/ 8244982 w 11517231"/>
                      <a:gd name="connsiteY12" fmla="*/ 0 h 6168945"/>
                      <a:gd name="connsiteX13" fmla="*/ 8807294 w 11517231"/>
                      <a:gd name="connsiteY13" fmla="*/ 0 h 6168945"/>
                      <a:gd name="connsiteX14" fmla="*/ 9599951 w 11517231"/>
                      <a:gd name="connsiteY14" fmla="*/ 0 h 6168945"/>
                      <a:gd name="connsiteX15" fmla="*/ 10162263 w 11517231"/>
                      <a:gd name="connsiteY15" fmla="*/ 0 h 6168945"/>
                      <a:gd name="connsiteX16" fmla="*/ 11517231 w 11517231"/>
                      <a:gd name="connsiteY16" fmla="*/ 0 h 6168945"/>
                      <a:gd name="connsiteX17" fmla="*/ 11517231 w 11517231"/>
                      <a:gd name="connsiteY17" fmla="*/ 808817 h 6168945"/>
                      <a:gd name="connsiteX18" fmla="*/ 11517231 w 11517231"/>
                      <a:gd name="connsiteY18" fmla="*/ 1555945 h 6168945"/>
                      <a:gd name="connsiteX19" fmla="*/ 11517231 w 11517231"/>
                      <a:gd name="connsiteY19" fmla="*/ 2303073 h 6168945"/>
                      <a:gd name="connsiteX20" fmla="*/ 11517231 w 11517231"/>
                      <a:gd name="connsiteY20" fmla="*/ 2803443 h 6168945"/>
                      <a:gd name="connsiteX21" fmla="*/ 11517231 w 11517231"/>
                      <a:gd name="connsiteY21" fmla="*/ 3365502 h 6168945"/>
                      <a:gd name="connsiteX22" fmla="*/ 11517231 w 11517231"/>
                      <a:gd name="connsiteY22" fmla="*/ 4112630 h 6168945"/>
                      <a:gd name="connsiteX23" fmla="*/ 11517231 w 11517231"/>
                      <a:gd name="connsiteY23" fmla="*/ 4736379 h 6168945"/>
                      <a:gd name="connsiteX24" fmla="*/ 11517231 w 11517231"/>
                      <a:gd name="connsiteY24" fmla="*/ 5298438 h 6168945"/>
                      <a:gd name="connsiteX25" fmla="*/ 11517231 w 11517231"/>
                      <a:gd name="connsiteY25" fmla="*/ 6168945 h 6168945"/>
                      <a:gd name="connsiteX26" fmla="*/ 10839747 w 11517231"/>
                      <a:gd name="connsiteY26" fmla="*/ 6168945 h 6168945"/>
                      <a:gd name="connsiteX27" fmla="*/ 10162263 w 11517231"/>
                      <a:gd name="connsiteY27" fmla="*/ 6168945 h 6168945"/>
                      <a:gd name="connsiteX28" fmla="*/ 9715123 w 11517231"/>
                      <a:gd name="connsiteY28" fmla="*/ 6168945 h 6168945"/>
                      <a:gd name="connsiteX29" fmla="*/ 8922467 w 11517231"/>
                      <a:gd name="connsiteY29" fmla="*/ 6168945 h 6168945"/>
                      <a:gd name="connsiteX30" fmla="*/ 8475327 w 11517231"/>
                      <a:gd name="connsiteY30" fmla="*/ 6168945 h 6168945"/>
                      <a:gd name="connsiteX31" fmla="*/ 7682671 w 11517231"/>
                      <a:gd name="connsiteY31" fmla="*/ 6168945 h 6168945"/>
                      <a:gd name="connsiteX32" fmla="*/ 7350703 w 11517231"/>
                      <a:gd name="connsiteY32" fmla="*/ 6168945 h 6168945"/>
                      <a:gd name="connsiteX33" fmla="*/ 6558047 w 11517231"/>
                      <a:gd name="connsiteY33" fmla="*/ 6168945 h 6168945"/>
                      <a:gd name="connsiteX34" fmla="*/ 6110907 w 11517231"/>
                      <a:gd name="connsiteY34" fmla="*/ 6168945 h 6168945"/>
                      <a:gd name="connsiteX35" fmla="*/ 5778940 w 11517231"/>
                      <a:gd name="connsiteY35" fmla="*/ 6168945 h 6168945"/>
                      <a:gd name="connsiteX36" fmla="*/ 5331800 w 11517231"/>
                      <a:gd name="connsiteY36" fmla="*/ 6168945 h 6168945"/>
                      <a:gd name="connsiteX37" fmla="*/ 4539144 w 11517231"/>
                      <a:gd name="connsiteY37" fmla="*/ 6168945 h 6168945"/>
                      <a:gd name="connsiteX38" fmla="*/ 4092004 w 11517231"/>
                      <a:gd name="connsiteY38" fmla="*/ 6168945 h 6168945"/>
                      <a:gd name="connsiteX39" fmla="*/ 3760037 w 11517231"/>
                      <a:gd name="connsiteY39" fmla="*/ 6168945 h 6168945"/>
                      <a:gd name="connsiteX40" fmla="*/ 3312898 w 11517231"/>
                      <a:gd name="connsiteY40" fmla="*/ 6168945 h 6168945"/>
                      <a:gd name="connsiteX41" fmla="*/ 2750586 w 11517231"/>
                      <a:gd name="connsiteY41" fmla="*/ 6168945 h 6168945"/>
                      <a:gd name="connsiteX42" fmla="*/ 2073102 w 11517231"/>
                      <a:gd name="connsiteY42" fmla="*/ 6168945 h 6168945"/>
                      <a:gd name="connsiteX43" fmla="*/ 1625962 w 11517231"/>
                      <a:gd name="connsiteY43" fmla="*/ 6168945 h 6168945"/>
                      <a:gd name="connsiteX44" fmla="*/ 718133 w 11517231"/>
                      <a:gd name="connsiteY44" fmla="*/ 6168945 h 6168945"/>
                      <a:gd name="connsiteX45" fmla="*/ 0 w 11517231"/>
                      <a:gd name="connsiteY45" fmla="*/ 6168945 h 6168945"/>
                      <a:gd name="connsiteX46" fmla="*/ 0 w 11517231"/>
                      <a:gd name="connsiteY46" fmla="*/ 5360128 h 6168945"/>
                      <a:gd name="connsiteX47" fmla="*/ 0 w 11517231"/>
                      <a:gd name="connsiteY47" fmla="*/ 4674689 h 6168945"/>
                      <a:gd name="connsiteX48" fmla="*/ 0 w 11517231"/>
                      <a:gd name="connsiteY48" fmla="*/ 3989251 h 6168945"/>
                      <a:gd name="connsiteX49" fmla="*/ 0 w 11517231"/>
                      <a:gd name="connsiteY49" fmla="*/ 3365502 h 6168945"/>
                      <a:gd name="connsiteX50" fmla="*/ 0 w 11517231"/>
                      <a:gd name="connsiteY50" fmla="*/ 2618374 h 6168945"/>
                      <a:gd name="connsiteX51" fmla="*/ 0 w 11517231"/>
                      <a:gd name="connsiteY51" fmla="*/ 1932936 h 6168945"/>
                      <a:gd name="connsiteX52" fmla="*/ 0 w 11517231"/>
                      <a:gd name="connsiteY52" fmla="*/ 1124119 h 6168945"/>
                      <a:gd name="connsiteX53" fmla="*/ 0 w 11517231"/>
                      <a:gd name="connsiteY53" fmla="*/ 0 h 616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17231" h="6168945" extrusionOk="0">
                        <a:moveTo>
                          <a:pt x="0" y="0"/>
                        </a:moveTo>
                        <a:cubicBezTo>
                          <a:pt x="195846" y="16743"/>
                          <a:pt x="339870" y="24500"/>
                          <a:pt x="562312" y="0"/>
                        </a:cubicBezTo>
                        <a:cubicBezTo>
                          <a:pt x="784754" y="-24500"/>
                          <a:pt x="733885" y="9333"/>
                          <a:pt x="894279" y="0"/>
                        </a:cubicBezTo>
                        <a:cubicBezTo>
                          <a:pt x="1054673" y="-9333"/>
                          <a:pt x="1458280" y="-2299"/>
                          <a:pt x="1802108" y="0"/>
                        </a:cubicBezTo>
                        <a:cubicBezTo>
                          <a:pt x="2145936" y="2299"/>
                          <a:pt x="2175219" y="-22231"/>
                          <a:pt x="2364420" y="0"/>
                        </a:cubicBezTo>
                        <a:cubicBezTo>
                          <a:pt x="2553621" y="22231"/>
                          <a:pt x="2745988" y="12421"/>
                          <a:pt x="2926732" y="0"/>
                        </a:cubicBezTo>
                        <a:cubicBezTo>
                          <a:pt x="3107476" y="-12421"/>
                          <a:pt x="3541428" y="36848"/>
                          <a:pt x="3834560" y="0"/>
                        </a:cubicBezTo>
                        <a:cubicBezTo>
                          <a:pt x="4127692" y="-36848"/>
                          <a:pt x="4108370" y="18642"/>
                          <a:pt x="4281700" y="0"/>
                        </a:cubicBezTo>
                        <a:cubicBezTo>
                          <a:pt x="4455030" y="-18642"/>
                          <a:pt x="4767856" y="11851"/>
                          <a:pt x="5189529" y="0"/>
                        </a:cubicBezTo>
                        <a:cubicBezTo>
                          <a:pt x="5611202" y="-11851"/>
                          <a:pt x="5739938" y="-37299"/>
                          <a:pt x="6097358" y="0"/>
                        </a:cubicBezTo>
                        <a:cubicBezTo>
                          <a:pt x="6454778" y="37299"/>
                          <a:pt x="6469015" y="26414"/>
                          <a:pt x="6774842" y="0"/>
                        </a:cubicBezTo>
                        <a:cubicBezTo>
                          <a:pt x="7080669" y="-26414"/>
                          <a:pt x="7338889" y="22726"/>
                          <a:pt x="7682671" y="0"/>
                        </a:cubicBezTo>
                        <a:cubicBezTo>
                          <a:pt x="8026453" y="-22726"/>
                          <a:pt x="8070833" y="-7708"/>
                          <a:pt x="8244982" y="0"/>
                        </a:cubicBezTo>
                        <a:cubicBezTo>
                          <a:pt x="8419131" y="7708"/>
                          <a:pt x="8624109" y="26626"/>
                          <a:pt x="8807294" y="0"/>
                        </a:cubicBezTo>
                        <a:cubicBezTo>
                          <a:pt x="8990479" y="-26626"/>
                          <a:pt x="9394035" y="9948"/>
                          <a:pt x="9599951" y="0"/>
                        </a:cubicBezTo>
                        <a:cubicBezTo>
                          <a:pt x="9805867" y="-9948"/>
                          <a:pt x="10031812" y="-3112"/>
                          <a:pt x="10162263" y="0"/>
                        </a:cubicBezTo>
                        <a:cubicBezTo>
                          <a:pt x="10292714" y="3112"/>
                          <a:pt x="10869678" y="-57196"/>
                          <a:pt x="11517231" y="0"/>
                        </a:cubicBezTo>
                        <a:cubicBezTo>
                          <a:pt x="11505544" y="186906"/>
                          <a:pt x="11551307" y="504014"/>
                          <a:pt x="11517231" y="808817"/>
                        </a:cubicBezTo>
                        <a:cubicBezTo>
                          <a:pt x="11483155" y="1113620"/>
                          <a:pt x="11521932" y="1406191"/>
                          <a:pt x="11517231" y="1555945"/>
                        </a:cubicBezTo>
                        <a:cubicBezTo>
                          <a:pt x="11512530" y="1705699"/>
                          <a:pt x="11516695" y="2086201"/>
                          <a:pt x="11517231" y="2303073"/>
                        </a:cubicBezTo>
                        <a:cubicBezTo>
                          <a:pt x="11517767" y="2519945"/>
                          <a:pt x="11492911" y="2647373"/>
                          <a:pt x="11517231" y="2803443"/>
                        </a:cubicBezTo>
                        <a:cubicBezTo>
                          <a:pt x="11541552" y="2959513"/>
                          <a:pt x="11524167" y="3111859"/>
                          <a:pt x="11517231" y="3365502"/>
                        </a:cubicBezTo>
                        <a:cubicBezTo>
                          <a:pt x="11510295" y="3619145"/>
                          <a:pt x="11487060" y="3902572"/>
                          <a:pt x="11517231" y="4112630"/>
                        </a:cubicBezTo>
                        <a:cubicBezTo>
                          <a:pt x="11547402" y="4322688"/>
                          <a:pt x="11536941" y="4519346"/>
                          <a:pt x="11517231" y="4736379"/>
                        </a:cubicBezTo>
                        <a:cubicBezTo>
                          <a:pt x="11497521" y="4953412"/>
                          <a:pt x="11529490" y="5081422"/>
                          <a:pt x="11517231" y="5298438"/>
                        </a:cubicBezTo>
                        <a:cubicBezTo>
                          <a:pt x="11504972" y="5515454"/>
                          <a:pt x="11506862" y="5866251"/>
                          <a:pt x="11517231" y="6168945"/>
                        </a:cubicBezTo>
                        <a:cubicBezTo>
                          <a:pt x="11251131" y="6146377"/>
                          <a:pt x="11058325" y="6142067"/>
                          <a:pt x="10839747" y="6168945"/>
                        </a:cubicBezTo>
                        <a:cubicBezTo>
                          <a:pt x="10621169" y="6195823"/>
                          <a:pt x="10338771" y="6159016"/>
                          <a:pt x="10162263" y="6168945"/>
                        </a:cubicBezTo>
                        <a:cubicBezTo>
                          <a:pt x="9985755" y="6178874"/>
                          <a:pt x="9856224" y="6160959"/>
                          <a:pt x="9715123" y="6168945"/>
                        </a:cubicBezTo>
                        <a:cubicBezTo>
                          <a:pt x="9574022" y="6176931"/>
                          <a:pt x="9122757" y="6190412"/>
                          <a:pt x="8922467" y="6168945"/>
                        </a:cubicBezTo>
                        <a:cubicBezTo>
                          <a:pt x="8722177" y="6147478"/>
                          <a:pt x="8577919" y="6168740"/>
                          <a:pt x="8475327" y="6168945"/>
                        </a:cubicBezTo>
                        <a:cubicBezTo>
                          <a:pt x="8372735" y="6169150"/>
                          <a:pt x="8076127" y="6156319"/>
                          <a:pt x="7682671" y="6168945"/>
                        </a:cubicBezTo>
                        <a:cubicBezTo>
                          <a:pt x="7289215" y="6181571"/>
                          <a:pt x="7492511" y="6184223"/>
                          <a:pt x="7350703" y="6168945"/>
                        </a:cubicBezTo>
                        <a:cubicBezTo>
                          <a:pt x="7208895" y="6153667"/>
                          <a:pt x="6857847" y="6172099"/>
                          <a:pt x="6558047" y="6168945"/>
                        </a:cubicBezTo>
                        <a:cubicBezTo>
                          <a:pt x="6258247" y="6165791"/>
                          <a:pt x="6288003" y="6152310"/>
                          <a:pt x="6110907" y="6168945"/>
                        </a:cubicBezTo>
                        <a:cubicBezTo>
                          <a:pt x="5933811" y="6185580"/>
                          <a:pt x="5883807" y="6166632"/>
                          <a:pt x="5778940" y="6168945"/>
                        </a:cubicBezTo>
                        <a:cubicBezTo>
                          <a:pt x="5674073" y="6171258"/>
                          <a:pt x="5527404" y="6188480"/>
                          <a:pt x="5331800" y="6168945"/>
                        </a:cubicBezTo>
                        <a:cubicBezTo>
                          <a:pt x="5136196" y="6149410"/>
                          <a:pt x="4795004" y="6187020"/>
                          <a:pt x="4539144" y="6168945"/>
                        </a:cubicBezTo>
                        <a:cubicBezTo>
                          <a:pt x="4283284" y="6150870"/>
                          <a:pt x="4192946" y="6190287"/>
                          <a:pt x="4092004" y="6168945"/>
                        </a:cubicBezTo>
                        <a:cubicBezTo>
                          <a:pt x="3991062" y="6147603"/>
                          <a:pt x="3846610" y="6171619"/>
                          <a:pt x="3760037" y="6168945"/>
                        </a:cubicBezTo>
                        <a:cubicBezTo>
                          <a:pt x="3673464" y="6166271"/>
                          <a:pt x="3485779" y="6177752"/>
                          <a:pt x="3312898" y="6168945"/>
                        </a:cubicBezTo>
                        <a:cubicBezTo>
                          <a:pt x="3140017" y="6160138"/>
                          <a:pt x="2867239" y="6166455"/>
                          <a:pt x="2750586" y="6168945"/>
                        </a:cubicBezTo>
                        <a:cubicBezTo>
                          <a:pt x="2633933" y="6171435"/>
                          <a:pt x="2222712" y="6175802"/>
                          <a:pt x="2073102" y="6168945"/>
                        </a:cubicBezTo>
                        <a:cubicBezTo>
                          <a:pt x="1923492" y="6162088"/>
                          <a:pt x="1769883" y="6177189"/>
                          <a:pt x="1625962" y="6168945"/>
                        </a:cubicBezTo>
                        <a:cubicBezTo>
                          <a:pt x="1482041" y="6160701"/>
                          <a:pt x="978269" y="6164850"/>
                          <a:pt x="718133" y="6168945"/>
                        </a:cubicBezTo>
                        <a:cubicBezTo>
                          <a:pt x="457997" y="6173040"/>
                          <a:pt x="209699" y="6164517"/>
                          <a:pt x="0" y="6168945"/>
                        </a:cubicBezTo>
                        <a:cubicBezTo>
                          <a:pt x="29985" y="5947902"/>
                          <a:pt x="11548" y="5571244"/>
                          <a:pt x="0" y="5360128"/>
                        </a:cubicBezTo>
                        <a:cubicBezTo>
                          <a:pt x="-11548" y="5149012"/>
                          <a:pt x="-16902" y="4892793"/>
                          <a:pt x="0" y="4674689"/>
                        </a:cubicBezTo>
                        <a:cubicBezTo>
                          <a:pt x="16902" y="4456585"/>
                          <a:pt x="-23620" y="4235936"/>
                          <a:pt x="0" y="3989251"/>
                        </a:cubicBezTo>
                        <a:cubicBezTo>
                          <a:pt x="23620" y="3742566"/>
                          <a:pt x="-28259" y="3498254"/>
                          <a:pt x="0" y="3365502"/>
                        </a:cubicBezTo>
                        <a:cubicBezTo>
                          <a:pt x="28259" y="3232750"/>
                          <a:pt x="-24714" y="2957206"/>
                          <a:pt x="0" y="2618374"/>
                        </a:cubicBezTo>
                        <a:cubicBezTo>
                          <a:pt x="24714" y="2279542"/>
                          <a:pt x="5469" y="2219725"/>
                          <a:pt x="0" y="1932936"/>
                        </a:cubicBezTo>
                        <a:cubicBezTo>
                          <a:pt x="-5469" y="1646147"/>
                          <a:pt x="-28327" y="1495031"/>
                          <a:pt x="0" y="1124119"/>
                        </a:cubicBezTo>
                        <a:cubicBezTo>
                          <a:pt x="28327" y="753207"/>
                          <a:pt x="2689" y="506464"/>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32A33956-355A-02AC-B0CB-06784FBEACE8}"/>
              </a:ext>
            </a:extLst>
          </p:cNvPr>
          <p:cNvCxnSpPr>
            <a:cxnSpLocks/>
          </p:cNvCxnSpPr>
          <p:nvPr userDrawn="1"/>
        </p:nvCxnSpPr>
        <p:spPr>
          <a:xfrm>
            <a:off x="4572751" y="6485602"/>
            <a:ext cx="3046499" cy="0"/>
          </a:xfrm>
          <a:prstGeom prst="line">
            <a:avLst/>
          </a:prstGeom>
          <a:ln w="19050">
            <a:solidFill>
              <a:srgbClr val="FBF8F6"/>
            </a:solidFill>
          </a:ln>
        </p:spPr>
        <p:style>
          <a:lnRef idx="1">
            <a:schemeClr val="accent1"/>
          </a:lnRef>
          <a:fillRef idx="0">
            <a:schemeClr val="accent1"/>
          </a:fillRef>
          <a:effectRef idx="0">
            <a:schemeClr val="accent1"/>
          </a:effectRef>
          <a:fontRef idx="minor">
            <a:schemeClr val="tx1"/>
          </a:fontRef>
        </p:style>
      </p:cxnSp>
      <p:sp>
        <p:nvSpPr>
          <p:cNvPr id="19" name="Content Placeholder 14">
            <a:extLst>
              <a:ext uri="{FF2B5EF4-FFF2-40B4-BE49-F238E27FC236}">
                <a16:creationId xmlns:a16="http://schemas.microsoft.com/office/drawing/2014/main" id="{041EDA5C-9A9A-356D-619A-ADDDBB120B64}"/>
              </a:ext>
            </a:extLst>
          </p:cNvPr>
          <p:cNvSpPr>
            <a:spLocks noGrp="1"/>
          </p:cNvSpPr>
          <p:nvPr>
            <p:ph sz="quarter" idx="54"/>
          </p:nvPr>
        </p:nvSpPr>
        <p:spPr>
          <a:xfrm>
            <a:off x="6214264" y="2051867"/>
            <a:ext cx="5080114" cy="3871567"/>
          </a:xfrm>
          <a:solidFill>
            <a:schemeClr val="bg1"/>
          </a:solidFill>
        </p:spPr>
        <p:txBody>
          <a:bodyPr anchor="ctr"/>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pic>
        <p:nvPicPr>
          <p:cNvPr id="3" name="Picture 7">
            <a:extLst>
              <a:ext uri="{FF2B5EF4-FFF2-40B4-BE49-F238E27FC236}">
                <a16:creationId xmlns:a16="http://schemas.microsoft.com/office/drawing/2014/main" id="{77519D4C-B2A7-6096-BCE7-4300BC8C9E4C}"/>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689510" y="6142418"/>
            <a:ext cx="2812979" cy="686367"/>
          </a:xfrm>
          <a:prstGeom prst="rect">
            <a:avLst/>
          </a:prstGeom>
        </p:spPr>
      </p:pic>
    </p:spTree>
    <p:extLst>
      <p:ext uri="{BB962C8B-B14F-4D97-AF65-F5344CB8AC3E}">
        <p14:creationId xmlns:p14="http://schemas.microsoft.com/office/powerpoint/2010/main" val="2206101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fade">
                                      <p:cBhvr>
                                        <p:cTn id="7" dur="1000"/>
                                        <p:tgtEl>
                                          <p:spTgt spid="2">
                                            <p:bg/>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1000"/>
                                        <p:tgtEl>
                                          <p:spTgt spid="2">
                                            <p:txEl>
                                              <p:pRg st="0" end="0"/>
                                            </p:tx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9">
                                            <p:bg/>
                                          </p:spTgt>
                                        </p:tgtEl>
                                        <p:attrNameLst>
                                          <p:attrName>style.visibility</p:attrName>
                                        </p:attrNameLst>
                                      </p:cBhvr>
                                      <p:to>
                                        <p:strVal val="visible"/>
                                      </p:to>
                                    </p:set>
                                    <p:animEffect transition="in" filter="fade">
                                      <p:cBhvr>
                                        <p:cTn id="15" dur="1000"/>
                                        <p:tgtEl>
                                          <p:spTgt spid="19">
                                            <p:bg/>
                                          </p:spTgt>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9">
                                            <p:txEl>
                                              <p:pRg st="0" end="0"/>
                                            </p:txEl>
                                          </p:spTgt>
                                        </p:tgtEl>
                                        <p:attrNameLst>
                                          <p:attrName>style.visibility</p:attrName>
                                        </p:attrNameLst>
                                      </p:cBhvr>
                                      <p:to>
                                        <p:strVal val="visible"/>
                                      </p:to>
                                    </p:set>
                                    <p:animEffect transition="in" filter="fade">
                                      <p:cBhvr>
                                        <p:cTn id="19" dur="10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tmplLst>
          <p:tmpl>
            <p:tnLst>
              <p:par>
                <p:cTn presetID="10"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1000"/>
                        <p:tgtEl>
                          <p:spTgt spid="2"/>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1000"/>
                        <p:tgtEl>
                          <p:spTgt spid="2"/>
                        </p:tgtEl>
                      </p:cBhvr>
                    </p:animEffect>
                  </p:childTnLst>
                </p:cTn>
              </p:par>
            </p:tnLst>
          </p:tmpl>
        </p:tmplLst>
      </p:bldP>
      <p:bldP spid="19" grpId="0" build="p" animBg="1">
        <p:tmplLst>
          <p:tmpl>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1000"/>
                        <p:tgtEl>
                          <p:spTgt spid="19"/>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1000"/>
                        <p:tgtEl>
                          <p:spTgt spid="19"/>
                        </p:tgtEl>
                      </p:cBhvr>
                    </p:animEffect>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3_Content">
    <p:bg>
      <p:bgPr>
        <a:solidFill>
          <a:schemeClr val="bg1"/>
        </a:solidFill>
        <a:effectLst/>
      </p:bgPr>
    </p:bg>
    <p:spTree>
      <p:nvGrpSpPr>
        <p:cNvPr id="1" name=""/>
        <p:cNvGrpSpPr/>
        <p:nvPr/>
      </p:nvGrpSpPr>
      <p:grpSpPr>
        <a:xfrm>
          <a:off x="0" y="0"/>
          <a:ext cx="0" cy="0"/>
          <a:chOff x="0" y="0"/>
          <a:chExt cx="0" cy="0"/>
        </a:xfrm>
      </p:grpSpPr>
      <p:pic>
        <p:nvPicPr>
          <p:cNvPr id="8" name="Picture 7" descr="A picture containing wall, vase, furniture, flowerpot&#10;&#10;Description automatically generated">
            <a:extLst>
              <a:ext uri="{FF2B5EF4-FFF2-40B4-BE49-F238E27FC236}">
                <a16:creationId xmlns:a16="http://schemas.microsoft.com/office/drawing/2014/main" id="{7CFF9015-5A13-4C93-0902-CAA248335EF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6583" r="9797"/>
          <a:stretch/>
        </p:blipFill>
        <p:spPr>
          <a:xfrm flipH="1">
            <a:off x="6735336" y="0"/>
            <a:ext cx="5456663" cy="6858000"/>
          </a:xfrm>
          <a:prstGeom prst="rect">
            <a:avLst/>
          </a:prstGeom>
        </p:spPr>
      </p:pic>
      <p:sp>
        <p:nvSpPr>
          <p:cNvPr id="5" name="Title 52">
            <a:extLst>
              <a:ext uri="{FF2B5EF4-FFF2-40B4-BE49-F238E27FC236}">
                <a16:creationId xmlns:a16="http://schemas.microsoft.com/office/drawing/2014/main" id="{4FE4F572-18F0-080E-307C-66A533FA79A8}"/>
              </a:ext>
            </a:extLst>
          </p:cNvPr>
          <p:cNvSpPr>
            <a:spLocks noGrp="1"/>
          </p:cNvSpPr>
          <p:nvPr>
            <p:ph type="title"/>
          </p:nvPr>
        </p:nvSpPr>
        <p:spPr>
          <a:xfrm>
            <a:off x="603854" y="417003"/>
            <a:ext cx="5525599" cy="1487884"/>
          </a:xfrm>
        </p:spPr>
        <p:txBody>
          <a:bodyPr anchor="b">
            <a:noAutofit/>
          </a:bodyPr>
          <a:lstStyle>
            <a:lvl1pPr algn="l">
              <a:defRPr sz="4000">
                <a:solidFill>
                  <a:schemeClr val="tx2"/>
                </a:solidFill>
                <a:effectLst/>
              </a:defRPr>
            </a:lvl1pPr>
          </a:lstStyle>
          <a:p>
            <a:r>
              <a:rPr lang="en-US" dirty="0"/>
              <a:t>Click to edit Master title style</a:t>
            </a:r>
          </a:p>
        </p:txBody>
      </p:sp>
      <p:sp>
        <p:nvSpPr>
          <p:cNvPr id="10" name="Text Placeholder 9">
            <a:extLst>
              <a:ext uri="{FF2B5EF4-FFF2-40B4-BE49-F238E27FC236}">
                <a16:creationId xmlns:a16="http://schemas.microsoft.com/office/drawing/2014/main" id="{CB8D08F9-F190-8919-F69B-04FDFA7ECB08}"/>
              </a:ext>
            </a:extLst>
          </p:cNvPr>
          <p:cNvSpPr>
            <a:spLocks noGrp="1"/>
          </p:cNvSpPr>
          <p:nvPr>
            <p:ph type="body" sz="quarter" idx="10"/>
          </p:nvPr>
        </p:nvSpPr>
        <p:spPr>
          <a:xfrm>
            <a:off x="603738" y="2024159"/>
            <a:ext cx="5525599" cy="39256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 name="Group 3">
            <a:extLst>
              <a:ext uri="{FF2B5EF4-FFF2-40B4-BE49-F238E27FC236}">
                <a16:creationId xmlns:a16="http://schemas.microsoft.com/office/drawing/2014/main" id="{E7D06483-1CB4-AE03-F93D-2E1C27ACC49D}"/>
              </a:ext>
            </a:extLst>
          </p:cNvPr>
          <p:cNvGrpSpPr/>
          <p:nvPr userDrawn="1"/>
        </p:nvGrpSpPr>
        <p:grpSpPr>
          <a:xfrm>
            <a:off x="401626" y="297732"/>
            <a:ext cx="5918414" cy="6531053"/>
            <a:chOff x="401626" y="297732"/>
            <a:chExt cx="5918414" cy="6531053"/>
          </a:xfrm>
        </p:grpSpPr>
        <p:sp>
          <p:nvSpPr>
            <p:cNvPr id="13" name="Rectangle 12">
              <a:extLst>
                <a:ext uri="{FF2B5EF4-FFF2-40B4-BE49-F238E27FC236}">
                  <a16:creationId xmlns:a16="http://schemas.microsoft.com/office/drawing/2014/main" id="{B912BB15-1128-CB2D-B3BB-49C497C361DA}"/>
                </a:ext>
              </a:extLst>
            </p:cNvPr>
            <p:cNvSpPr/>
            <p:nvPr/>
          </p:nvSpPr>
          <p:spPr>
            <a:xfrm>
              <a:off x="401626" y="297732"/>
              <a:ext cx="5918414" cy="6187870"/>
            </a:xfrm>
            <a:prstGeom prst="rect">
              <a:avLst/>
            </a:prstGeom>
            <a:noFill/>
            <a:ln w="19050" cmpd="sng">
              <a:solidFill>
                <a:schemeClr val="accent1"/>
              </a:solidFill>
              <a:extLst>
                <a:ext uri="{C807C97D-BFC1-408E-A445-0C87EB9F89A2}">
                  <ask:lineSketchStyleProps xmlns:ask="http://schemas.microsoft.com/office/drawing/2018/sketchyshapes" sd="1219033472">
                    <a:custGeom>
                      <a:avLst/>
                      <a:gdLst>
                        <a:gd name="connsiteX0" fmla="*/ 0 w 11517231"/>
                        <a:gd name="connsiteY0" fmla="*/ 0 h 6168945"/>
                        <a:gd name="connsiteX1" fmla="*/ 562312 w 11517231"/>
                        <a:gd name="connsiteY1" fmla="*/ 0 h 6168945"/>
                        <a:gd name="connsiteX2" fmla="*/ 894279 w 11517231"/>
                        <a:gd name="connsiteY2" fmla="*/ 0 h 6168945"/>
                        <a:gd name="connsiteX3" fmla="*/ 1802108 w 11517231"/>
                        <a:gd name="connsiteY3" fmla="*/ 0 h 6168945"/>
                        <a:gd name="connsiteX4" fmla="*/ 2364420 w 11517231"/>
                        <a:gd name="connsiteY4" fmla="*/ 0 h 6168945"/>
                        <a:gd name="connsiteX5" fmla="*/ 2926732 w 11517231"/>
                        <a:gd name="connsiteY5" fmla="*/ 0 h 6168945"/>
                        <a:gd name="connsiteX6" fmla="*/ 3834560 w 11517231"/>
                        <a:gd name="connsiteY6" fmla="*/ 0 h 6168945"/>
                        <a:gd name="connsiteX7" fmla="*/ 4281700 w 11517231"/>
                        <a:gd name="connsiteY7" fmla="*/ 0 h 6168945"/>
                        <a:gd name="connsiteX8" fmla="*/ 5189529 w 11517231"/>
                        <a:gd name="connsiteY8" fmla="*/ 0 h 6168945"/>
                        <a:gd name="connsiteX9" fmla="*/ 6097358 w 11517231"/>
                        <a:gd name="connsiteY9" fmla="*/ 0 h 6168945"/>
                        <a:gd name="connsiteX10" fmla="*/ 6774842 w 11517231"/>
                        <a:gd name="connsiteY10" fmla="*/ 0 h 6168945"/>
                        <a:gd name="connsiteX11" fmla="*/ 7682671 w 11517231"/>
                        <a:gd name="connsiteY11" fmla="*/ 0 h 6168945"/>
                        <a:gd name="connsiteX12" fmla="*/ 8244982 w 11517231"/>
                        <a:gd name="connsiteY12" fmla="*/ 0 h 6168945"/>
                        <a:gd name="connsiteX13" fmla="*/ 8807294 w 11517231"/>
                        <a:gd name="connsiteY13" fmla="*/ 0 h 6168945"/>
                        <a:gd name="connsiteX14" fmla="*/ 9599951 w 11517231"/>
                        <a:gd name="connsiteY14" fmla="*/ 0 h 6168945"/>
                        <a:gd name="connsiteX15" fmla="*/ 10162263 w 11517231"/>
                        <a:gd name="connsiteY15" fmla="*/ 0 h 6168945"/>
                        <a:gd name="connsiteX16" fmla="*/ 11517231 w 11517231"/>
                        <a:gd name="connsiteY16" fmla="*/ 0 h 6168945"/>
                        <a:gd name="connsiteX17" fmla="*/ 11517231 w 11517231"/>
                        <a:gd name="connsiteY17" fmla="*/ 808817 h 6168945"/>
                        <a:gd name="connsiteX18" fmla="*/ 11517231 w 11517231"/>
                        <a:gd name="connsiteY18" fmla="*/ 1555945 h 6168945"/>
                        <a:gd name="connsiteX19" fmla="*/ 11517231 w 11517231"/>
                        <a:gd name="connsiteY19" fmla="*/ 2303073 h 6168945"/>
                        <a:gd name="connsiteX20" fmla="*/ 11517231 w 11517231"/>
                        <a:gd name="connsiteY20" fmla="*/ 2803443 h 6168945"/>
                        <a:gd name="connsiteX21" fmla="*/ 11517231 w 11517231"/>
                        <a:gd name="connsiteY21" fmla="*/ 3365502 h 6168945"/>
                        <a:gd name="connsiteX22" fmla="*/ 11517231 w 11517231"/>
                        <a:gd name="connsiteY22" fmla="*/ 4112630 h 6168945"/>
                        <a:gd name="connsiteX23" fmla="*/ 11517231 w 11517231"/>
                        <a:gd name="connsiteY23" fmla="*/ 4736379 h 6168945"/>
                        <a:gd name="connsiteX24" fmla="*/ 11517231 w 11517231"/>
                        <a:gd name="connsiteY24" fmla="*/ 5298438 h 6168945"/>
                        <a:gd name="connsiteX25" fmla="*/ 11517231 w 11517231"/>
                        <a:gd name="connsiteY25" fmla="*/ 6168945 h 6168945"/>
                        <a:gd name="connsiteX26" fmla="*/ 10839747 w 11517231"/>
                        <a:gd name="connsiteY26" fmla="*/ 6168945 h 6168945"/>
                        <a:gd name="connsiteX27" fmla="*/ 10162263 w 11517231"/>
                        <a:gd name="connsiteY27" fmla="*/ 6168945 h 6168945"/>
                        <a:gd name="connsiteX28" fmla="*/ 9715123 w 11517231"/>
                        <a:gd name="connsiteY28" fmla="*/ 6168945 h 6168945"/>
                        <a:gd name="connsiteX29" fmla="*/ 8922467 w 11517231"/>
                        <a:gd name="connsiteY29" fmla="*/ 6168945 h 6168945"/>
                        <a:gd name="connsiteX30" fmla="*/ 8475327 w 11517231"/>
                        <a:gd name="connsiteY30" fmla="*/ 6168945 h 6168945"/>
                        <a:gd name="connsiteX31" fmla="*/ 7682671 w 11517231"/>
                        <a:gd name="connsiteY31" fmla="*/ 6168945 h 6168945"/>
                        <a:gd name="connsiteX32" fmla="*/ 7350703 w 11517231"/>
                        <a:gd name="connsiteY32" fmla="*/ 6168945 h 6168945"/>
                        <a:gd name="connsiteX33" fmla="*/ 6558047 w 11517231"/>
                        <a:gd name="connsiteY33" fmla="*/ 6168945 h 6168945"/>
                        <a:gd name="connsiteX34" fmla="*/ 6110907 w 11517231"/>
                        <a:gd name="connsiteY34" fmla="*/ 6168945 h 6168945"/>
                        <a:gd name="connsiteX35" fmla="*/ 5778940 w 11517231"/>
                        <a:gd name="connsiteY35" fmla="*/ 6168945 h 6168945"/>
                        <a:gd name="connsiteX36" fmla="*/ 5331800 w 11517231"/>
                        <a:gd name="connsiteY36" fmla="*/ 6168945 h 6168945"/>
                        <a:gd name="connsiteX37" fmla="*/ 4539144 w 11517231"/>
                        <a:gd name="connsiteY37" fmla="*/ 6168945 h 6168945"/>
                        <a:gd name="connsiteX38" fmla="*/ 4092004 w 11517231"/>
                        <a:gd name="connsiteY38" fmla="*/ 6168945 h 6168945"/>
                        <a:gd name="connsiteX39" fmla="*/ 3760037 w 11517231"/>
                        <a:gd name="connsiteY39" fmla="*/ 6168945 h 6168945"/>
                        <a:gd name="connsiteX40" fmla="*/ 3312898 w 11517231"/>
                        <a:gd name="connsiteY40" fmla="*/ 6168945 h 6168945"/>
                        <a:gd name="connsiteX41" fmla="*/ 2750586 w 11517231"/>
                        <a:gd name="connsiteY41" fmla="*/ 6168945 h 6168945"/>
                        <a:gd name="connsiteX42" fmla="*/ 2073102 w 11517231"/>
                        <a:gd name="connsiteY42" fmla="*/ 6168945 h 6168945"/>
                        <a:gd name="connsiteX43" fmla="*/ 1625962 w 11517231"/>
                        <a:gd name="connsiteY43" fmla="*/ 6168945 h 6168945"/>
                        <a:gd name="connsiteX44" fmla="*/ 718133 w 11517231"/>
                        <a:gd name="connsiteY44" fmla="*/ 6168945 h 6168945"/>
                        <a:gd name="connsiteX45" fmla="*/ 0 w 11517231"/>
                        <a:gd name="connsiteY45" fmla="*/ 6168945 h 6168945"/>
                        <a:gd name="connsiteX46" fmla="*/ 0 w 11517231"/>
                        <a:gd name="connsiteY46" fmla="*/ 5360128 h 6168945"/>
                        <a:gd name="connsiteX47" fmla="*/ 0 w 11517231"/>
                        <a:gd name="connsiteY47" fmla="*/ 4674689 h 6168945"/>
                        <a:gd name="connsiteX48" fmla="*/ 0 w 11517231"/>
                        <a:gd name="connsiteY48" fmla="*/ 3989251 h 6168945"/>
                        <a:gd name="connsiteX49" fmla="*/ 0 w 11517231"/>
                        <a:gd name="connsiteY49" fmla="*/ 3365502 h 6168945"/>
                        <a:gd name="connsiteX50" fmla="*/ 0 w 11517231"/>
                        <a:gd name="connsiteY50" fmla="*/ 2618374 h 6168945"/>
                        <a:gd name="connsiteX51" fmla="*/ 0 w 11517231"/>
                        <a:gd name="connsiteY51" fmla="*/ 1932936 h 6168945"/>
                        <a:gd name="connsiteX52" fmla="*/ 0 w 11517231"/>
                        <a:gd name="connsiteY52" fmla="*/ 1124119 h 6168945"/>
                        <a:gd name="connsiteX53" fmla="*/ 0 w 11517231"/>
                        <a:gd name="connsiteY53" fmla="*/ 0 h 616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17231" h="6168945" extrusionOk="0">
                          <a:moveTo>
                            <a:pt x="0" y="0"/>
                          </a:moveTo>
                          <a:cubicBezTo>
                            <a:pt x="195846" y="16743"/>
                            <a:pt x="339870" y="24500"/>
                            <a:pt x="562312" y="0"/>
                          </a:cubicBezTo>
                          <a:cubicBezTo>
                            <a:pt x="784754" y="-24500"/>
                            <a:pt x="733885" y="9333"/>
                            <a:pt x="894279" y="0"/>
                          </a:cubicBezTo>
                          <a:cubicBezTo>
                            <a:pt x="1054673" y="-9333"/>
                            <a:pt x="1458280" y="-2299"/>
                            <a:pt x="1802108" y="0"/>
                          </a:cubicBezTo>
                          <a:cubicBezTo>
                            <a:pt x="2145936" y="2299"/>
                            <a:pt x="2175219" y="-22231"/>
                            <a:pt x="2364420" y="0"/>
                          </a:cubicBezTo>
                          <a:cubicBezTo>
                            <a:pt x="2553621" y="22231"/>
                            <a:pt x="2745988" y="12421"/>
                            <a:pt x="2926732" y="0"/>
                          </a:cubicBezTo>
                          <a:cubicBezTo>
                            <a:pt x="3107476" y="-12421"/>
                            <a:pt x="3541428" y="36848"/>
                            <a:pt x="3834560" y="0"/>
                          </a:cubicBezTo>
                          <a:cubicBezTo>
                            <a:pt x="4127692" y="-36848"/>
                            <a:pt x="4108370" y="18642"/>
                            <a:pt x="4281700" y="0"/>
                          </a:cubicBezTo>
                          <a:cubicBezTo>
                            <a:pt x="4455030" y="-18642"/>
                            <a:pt x="4767856" y="11851"/>
                            <a:pt x="5189529" y="0"/>
                          </a:cubicBezTo>
                          <a:cubicBezTo>
                            <a:pt x="5611202" y="-11851"/>
                            <a:pt x="5739938" y="-37299"/>
                            <a:pt x="6097358" y="0"/>
                          </a:cubicBezTo>
                          <a:cubicBezTo>
                            <a:pt x="6454778" y="37299"/>
                            <a:pt x="6469015" y="26414"/>
                            <a:pt x="6774842" y="0"/>
                          </a:cubicBezTo>
                          <a:cubicBezTo>
                            <a:pt x="7080669" y="-26414"/>
                            <a:pt x="7338889" y="22726"/>
                            <a:pt x="7682671" y="0"/>
                          </a:cubicBezTo>
                          <a:cubicBezTo>
                            <a:pt x="8026453" y="-22726"/>
                            <a:pt x="8070833" y="-7708"/>
                            <a:pt x="8244982" y="0"/>
                          </a:cubicBezTo>
                          <a:cubicBezTo>
                            <a:pt x="8419131" y="7708"/>
                            <a:pt x="8624109" y="26626"/>
                            <a:pt x="8807294" y="0"/>
                          </a:cubicBezTo>
                          <a:cubicBezTo>
                            <a:pt x="8990479" y="-26626"/>
                            <a:pt x="9394035" y="9948"/>
                            <a:pt x="9599951" y="0"/>
                          </a:cubicBezTo>
                          <a:cubicBezTo>
                            <a:pt x="9805867" y="-9948"/>
                            <a:pt x="10031812" y="-3112"/>
                            <a:pt x="10162263" y="0"/>
                          </a:cubicBezTo>
                          <a:cubicBezTo>
                            <a:pt x="10292714" y="3112"/>
                            <a:pt x="10869678" y="-57196"/>
                            <a:pt x="11517231" y="0"/>
                          </a:cubicBezTo>
                          <a:cubicBezTo>
                            <a:pt x="11505544" y="186906"/>
                            <a:pt x="11551307" y="504014"/>
                            <a:pt x="11517231" y="808817"/>
                          </a:cubicBezTo>
                          <a:cubicBezTo>
                            <a:pt x="11483155" y="1113620"/>
                            <a:pt x="11521932" y="1406191"/>
                            <a:pt x="11517231" y="1555945"/>
                          </a:cubicBezTo>
                          <a:cubicBezTo>
                            <a:pt x="11512530" y="1705699"/>
                            <a:pt x="11516695" y="2086201"/>
                            <a:pt x="11517231" y="2303073"/>
                          </a:cubicBezTo>
                          <a:cubicBezTo>
                            <a:pt x="11517767" y="2519945"/>
                            <a:pt x="11492911" y="2647373"/>
                            <a:pt x="11517231" y="2803443"/>
                          </a:cubicBezTo>
                          <a:cubicBezTo>
                            <a:pt x="11541552" y="2959513"/>
                            <a:pt x="11524167" y="3111859"/>
                            <a:pt x="11517231" y="3365502"/>
                          </a:cubicBezTo>
                          <a:cubicBezTo>
                            <a:pt x="11510295" y="3619145"/>
                            <a:pt x="11487060" y="3902572"/>
                            <a:pt x="11517231" y="4112630"/>
                          </a:cubicBezTo>
                          <a:cubicBezTo>
                            <a:pt x="11547402" y="4322688"/>
                            <a:pt x="11536941" y="4519346"/>
                            <a:pt x="11517231" y="4736379"/>
                          </a:cubicBezTo>
                          <a:cubicBezTo>
                            <a:pt x="11497521" y="4953412"/>
                            <a:pt x="11529490" y="5081422"/>
                            <a:pt x="11517231" y="5298438"/>
                          </a:cubicBezTo>
                          <a:cubicBezTo>
                            <a:pt x="11504972" y="5515454"/>
                            <a:pt x="11506862" y="5866251"/>
                            <a:pt x="11517231" y="6168945"/>
                          </a:cubicBezTo>
                          <a:cubicBezTo>
                            <a:pt x="11251131" y="6146377"/>
                            <a:pt x="11058325" y="6142067"/>
                            <a:pt x="10839747" y="6168945"/>
                          </a:cubicBezTo>
                          <a:cubicBezTo>
                            <a:pt x="10621169" y="6195823"/>
                            <a:pt x="10338771" y="6159016"/>
                            <a:pt x="10162263" y="6168945"/>
                          </a:cubicBezTo>
                          <a:cubicBezTo>
                            <a:pt x="9985755" y="6178874"/>
                            <a:pt x="9856224" y="6160959"/>
                            <a:pt x="9715123" y="6168945"/>
                          </a:cubicBezTo>
                          <a:cubicBezTo>
                            <a:pt x="9574022" y="6176931"/>
                            <a:pt x="9122757" y="6190412"/>
                            <a:pt x="8922467" y="6168945"/>
                          </a:cubicBezTo>
                          <a:cubicBezTo>
                            <a:pt x="8722177" y="6147478"/>
                            <a:pt x="8577919" y="6168740"/>
                            <a:pt x="8475327" y="6168945"/>
                          </a:cubicBezTo>
                          <a:cubicBezTo>
                            <a:pt x="8372735" y="6169150"/>
                            <a:pt x="8076127" y="6156319"/>
                            <a:pt x="7682671" y="6168945"/>
                          </a:cubicBezTo>
                          <a:cubicBezTo>
                            <a:pt x="7289215" y="6181571"/>
                            <a:pt x="7492511" y="6184223"/>
                            <a:pt x="7350703" y="6168945"/>
                          </a:cubicBezTo>
                          <a:cubicBezTo>
                            <a:pt x="7208895" y="6153667"/>
                            <a:pt x="6857847" y="6172099"/>
                            <a:pt x="6558047" y="6168945"/>
                          </a:cubicBezTo>
                          <a:cubicBezTo>
                            <a:pt x="6258247" y="6165791"/>
                            <a:pt x="6288003" y="6152310"/>
                            <a:pt x="6110907" y="6168945"/>
                          </a:cubicBezTo>
                          <a:cubicBezTo>
                            <a:pt x="5933811" y="6185580"/>
                            <a:pt x="5883807" y="6166632"/>
                            <a:pt x="5778940" y="6168945"/>
                          </a:cubicBezTo>
                          <a:cubicBezTo>
                            <a:pt x="5674073" y="6171258"/>
                            <a:pt x="5527404" y="6188480"/>
                            <a:pt x="5331800" y="6168945"/>
                          </a:cubicBezTo>
                          <a:cubicBezTo>
                            <a:pt x="5136196" y="6149410"/>
                            <a:pt x="4795004" y="6187020"/>
                            <a:pt x="4539144" y="6168945"/>
                          </a:cubicBezTo>
                          <a:cubicBezTo>
                            <a:pt x="4283284" y="6150870"/>
                            <a:pt x="4192946" y="6190287"/>
                            <a:pt x="4092004" y="6168945"/>
                          </a:cubicBezTo>
                          <a:cubicBezTo>
                            <a:pt x="3991062" y="6147603"/>
                            <a:pt x="3846610" y="6171619"/>
                            <a:pt x="3760037" y="6168945"/>
                          </a:cubicBezTo>
                          <a:cubicBezTo>
                            <a:pt x="3673464" y="6166271"/>
                            <a:pt x="3485779" y="6177752"/>
                            <a:pt x="3312898" y="6168945"/>
                          </a:cubicBezTo>
                          <a:cubicBezTo>
                            <a:pt x="3140017" y="6160138"/>
                            <a:pt x="2867239" y="6166455"/>
                            <a:pt x="2750586" y="6168945"/>
                          </a:cubicBezTo>
                          <a:cubicBezTo>
                            <a:pt x="2633933" y="6171435"/>
                            <a:pt x="2222712" y="6175802"/>
                            <a:pt x="2073102" y="6168945"/>
                          </a:cubicBezTo>
                          <a:cubicBezTo>
                            <a:pt x="1923492" y="6162088"/>
                            <a:pt x="1769883" y="6177189"/>
                            <a:pt x="1625962" y="6168945"/>
                          </a:cubicBezTo>
                          <a:cubicBezTo>
                            <a:pt x="1482041" y="6160701"/>
                            <a:pt x="978269" y="6164850"/>
                            <a:pt x="718133" y="6168945"/>
                          </a:cubicBezTo>
                          <a:cubicBezTo>
                            <a:pt x="457997" y="6173040"/>
                            <a:pt x="209699" y="6164517"/>
                            <a:pt x="0" y="6168945"/>
                          </a:cubicBezTo>
                          <a:cubicBezTo>
                            <a:pt x="29985" y="5947902"/>
                            <a:pt x="11548" y="5571244"/>
                            <a:pt x="0" y="5360128"/>
                          </a:cubicBezTo>
                          <a:cubicBezTo>
                            <a:pt x="-11548" y="5149012"/>
                            <a:pt x="-16902" y="4892793"/>
                            <a:pt x="0" y="4674689"/>
                          </a:cubicBezTo>
                          <a:cubicBezTo>
                            <a:pt x="16902" y="4456585"/>
                            <a:pt x="-23620" y="4235936"/>
                            <a:pt x="0" y="3989251"/>
                          </a:cubicBezTo>
                          <a:cubicBezTo>
                            <a:pt x="23620" y="3742566"/>
                            <a:pt x="-28259" y="3498254"/>
                            <a:pt x="0" y="3365502"/>
                          </a:cubicBezTo>
                          <a:cubicBezTo>
                            <a:pt x="28259" y="3232750"/>
                            <a:pt x="-24714" y="2957206"/>
                            <a:pt x="0" y="2618374"/>
                          </a:cubicBezTo>
                          <a:cubicBezTo>
                            <a:pt x="24714" y="2279542"/>
                            <a:pt x="5469" y="2219725"/>
                            <a:pt x="0" y="1932936"/>
                          </a:cubicBezTo>
                          <a:cubicBezTo>
                            <a:pt x="-5469" y="1646147"/>
                            <a:pt x="-28327" y="1495031"/>
                            <a:pt x="0" y="1124119"/>
                          </a:cubicBezTo>
                          <a:cubicBezTo>
                            <a:pt x="28327" y="753207"/>
                            <a:pt x="2689" y="506464"/>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480B7335-AA24-FC63-595F-39635C55414B}"/>
                </a:ext>
              </a:extLst>
            </p:cNvPr>
            <p:cNvCxnSpPr>
              <a:cxnSpLocks/>
            </p:cNvCxnSpPr>
            <p:nvPr/>
          </p:nvCxnSpPr>
          <p:spPr>
            <a:xfrm>
              <a:off x="1837584" y="6485602"/>
              <a:ext cx="304649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7">
              <a:extLst>
                <a:ext uri="{FF2B5EF4-FFF2-40B4-BE49-F238E27FC236}">
                  <a16:creationId xmlns:a16="http://schemas.microsoft.com/office/drawing/2014/main" id="{86F0DDEC-41F8-859E-9CB2-5A65DFDBE514}"/>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954343" y="6142418"/>
              <a:ext cx="2812979" cy="686367"/>
            </a:xfrm>
            <a:prstGeom prst="rect">
              <a:avLst/>
            </a:prstGeom>
          </p:spPr>
        </p:pic>
      </p:grpSp>
    </p:spTree>
    <p:extLst>
      <p:ext uri="{BB962C8B-B14F-4D97-AF65-F5344CB8AC3E}">
        <p14:creationId xmlns:p14="http://schemas.microsoft.com/office/powerpoint/2010/main" val="1287371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4_Content">
    <p:bg>
      <p:bgPr>
        <a:solidFill>
          <a:schemeClr val="bg1"/>
        </a:solidFill>
        <a:effectLst/>
      </p:bgPr>
    </p:bg>
    <p:spTree>
      <p:nvGrpSpPr>
        <p:cNvPr id="1" name=""/>
        <p:cNvGrpSpPr/>
        <p:nvPr/>
      </p:nvGrpSpPr>
      <p:grpSpPr>
        <a:xfrm>
          <a:off x="0" y="0"/>
          <a:ext cx="0" cy="0"/>
          <a:chOff x="0" y="0"/>
          <a:chExt cx="0" cy="0"/>
        </a:xfrm>
      </p:grpSpPr>
      <p:pic>
        <p:nvPicPr>
          <p:cNvPr id="7" name="Picture 6" descr="A person holding a small house&#10;&#10;Description automatically generated with medium confidence">
            <a:extLst>
              <a:ext uri="{FF2B5EF4-FFF2-40B4-BE49-F238E27FC236}">
                <a16:creationId xmlns:a16="http://schemas.microsoft.com/office/drawing/2014/main" id="{FB829F23-540E-558F-DED9-C79EA3BA092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529" r="9009"/>
          <a:stretch/>
        </p:blipFill>
        <p:spPr>
          <a:xfrm flipH="1">
            <a:off x="6536774" y="0"/>
            <a:ext cx="5655226" cy="6858000"/>
          </a:xfrm>
          <a:prstGeom prst="rect">
            <a:avLst/>
          </a:prstGeom>
        </p:spPr>
      </p:pic>
      <p:sp>
        <p:nvSpPr>
          <p:cNvPr id="9" name="Rectangle 8">
            <a:extLst>
              <a:ext uri="{FF2B5EF4-FFF2-40B4-BE49-F238E27FC236}">
                <a16:creationId xmlns:a16="http://schemas.microsoft.com/office/drawing/2014/main" id="{CC403C3C-304D-91B1-EFB2-E24446AD27C7}"/>
              </a:ext>
            </a:extLst>
          </p:cNvPr>
          <p:cNvSpPr/>
          <p:nvPr userDrawn="1"/>
        </p:nvSpPr>
        <p:spPr>
          <a:xfrm rot="16200000" flipH="1">
            <a:off x="3004362" y="1905751"/>
            <a:ext cx="6858002" cy="3046499"/>
          </a:xfrm>
          <a:prstGeom prst="rect">
            <a:avLst/>
          </a:prstGeom>
          <a:gradFill>
            <a:gsLst>
              <a:gs pos="38000">
                <a:schemeClr val="bg1"/>
              </a:gs>
              <a:gs pos="0">
                <a:srgbClr val="E8E9E5">
                  <a:alpha val="0"/>
                </a:srgbClr>
              </a:gs>
            </a:gsLst>
            <a:lin ang="16200000" scaled="0"/>
          </a:gra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52">
            <a:extLst>
              <a:ext uri="{FF2B5EF4-FFF2-40B4-BE49-F238E27FC236}">
                <a16:creationId xmlns:a16="http://schemas.microsoft.com/office/drawing/2014/main" id="{4FE4F572-18F0-080E-307C-66A533FA79A8}"/>
              </a:ext>
            </a:extLst>
          </p:cNvPr>
          <p:cNvSpPr>
            <a:spLocks noGrp="1"/>
          </p:cNvSpPr>
          <p:nvPr>
            <p:ph type="title"/>
          </p:nvPr>
        </p:nvSpPr>
        <p:spPr>
          <a:xfrm>
            <a:off x="620372" y="625263"/>
            <a:ext cx="6841118" cy="1487884"/>
          </a:xfrm>
        </p:spPr>
        <p:txBody>
          <a:bodyPr anchor="b">
            <a:noAutofit/>
          </a:bodyPr>
          <a:lstStyle>
            <a:lvl1pPr algn="l">
              <a:defRPr sz="4000">
                <a:solidFill>
                  <a:schemeClr val="tx2"/>
                </a:solidFill>
                <a:effectLst/>
              </a:defRPr>
            </a:lvl1pPr>
          </a:lstStyle>
          <a:p>
            <a:r>
              <a:rPr lang="en-US" dirty="0"/>
              <a:t>Click to edit Master title style</a:t>
            </a:r>
          </a:p>
        </p:txBody>
      </p:sp>
      <p:sp>
        <p:nvSpPr>
          <p:cNvPr id="13" name="Rectangle 12">
            <a:extLst>
              <a:ext uri="{FF2B5EF4-FFF2-40B4-BE49-F238E27FC236}">
                <a16:creationId xmlns:a16="http://schemas.microsoft.com/office/drawing/2014/main" id="{B912BB15-1128-CB2D-B3BB-49C497C361DA}"/>
              </a:ext>
            </a:extLst>
          </p:cNvPr>
          <p:cNvSpPr/>
          <p:nvPr/>
        </p:nvSpPr>
        <p:spPr>
          <a:xfrm>
            <a:off x="383059" y="297732"/>
            <a:ext cx="11381284" cy="6187870"/>
          </a:xfrm>
          <a:prstGeom prst="rect">
            <a:avLst/>
          </a:prstGeom>
          <a:noFill/>
          <a:ln w="19050" cmpd="sng">
            <a:solidFill>
              <a:schemeClr val="accent1"/>
            </a:solidFill>
            <a:extLst>
              <a:ext uri="{C807C97D-BFC1-408E-A445-0C87EB9F89A2}">
                <ask:lineSketchStyleProps xmlns:ask="http://schemas.microsoft.com/office/drawing/2018/sketchyshapes" sd="1219033472">
                  <a:custGeom>
                    <a:avLst/>
                    <a:gdLst>
                      <a:gd name="connsiteX0" fmla="*/ 0 w 11517231"/>
                      <a:gd name="connsiteY0" fmla="*/ 0 h 6168945"/>
                      <a:gd name="connsiteX1" fmla="*/ 562312 w 11517231"/>
                      <a:gd name="connsiteY1" fmla="*/ 0 h 6168945"/>
                      <a:gd name="connsiteX2" fmla="*/ 894279 w 11517231"/>
                      <a:gd name="connsiteY2" fmla="*/ 0 h 6168945"/>
                      <a:gd name="connsiteX3" fmla="*/ 1802108 w 11517231"/>
                      <a:gd name="connsiteY3" fmla="*/ 0 h 6168945"/>
                      <a:gd name="connsiteX4" fmla="*/ 2364420 w 11517231"/>
                      <a:gd name="connsiteY4" fmla="*/ 0 h 6168945"/>
                      <a:gd name="connsiteX5" fmla="*/ 2926732 w 11517231"/>
                      <a:gd name="connsiteY5" fmla="*/ 0 h 6168945"/>
                      <a:gd name="connsiteX6" fmla="*/ 3834560 w 11517231"/>
                      <a:gd name="connsiteY6" fmla="*/ 0 h 6168945"/>
                      <a:gd name="connsiteX7" fmla="*/ 4281700 w 11517231"/>
                      <a:gd name="connsiteY7" fmla="*/ 0 h 6168945"/>
                      <a:gd name="connsiteX8" fmla="*/ 5189529 w 11517231"/>
                      <a:gd name="connsiteY8" fmla="*/ 0 h 6168945"/>
                      <a:gd name="connsiteX9" fmla="*/ 6097358 w 11517231"/>
                      <a:gd name="connsiteY9" fmla="*/ 0 h 6168945"/>
                      <a:gd name="connsiteX10" fmla="*/ 6774842 w 11517231"/>
                      <a:gd name="connsiteY10" fmla="*/ 0 h 6168945"/>
                      <a:gd name="connsiteX11" fmla="*/ 7682671 w 11517231"/>
                      <a:gd name="connsiteY11" fmla="*/ 0 h 6168945"/>
                      <a:gd name="connsiteX12" fmla="*/ 8244982 w 11517231"/>
                      <a:gd name="connsiteY12" fmla="*/ 0 h 6168945"/>
                      <a:gd name="connsiteX13" fmla="*/ 8807294 w 11517231"/>
                      <a:gd name="connsiteY13" fmla="*/ 0 h 6168945"/>
                      <a:gd name="connsiteX14" fmla="*/ 9599951 w 11517231"/>
                      <a:gd name="connsiteY14" fmla="*/ 0 h 6168945"/>
                      <a:gd name="connsiteX15" fmla="*/ 10162263 w 11517231"/>
                      <a:gd name="connsiteY15" fmla="*/ 0 h 6168945"/>
                      <a:gd name="connsiteX16" fmla="*/ 11517231 w 11517231"/>
                      <a:gd name="connsiteY16" fmla="*/ 0 h 6168945"/>
                      <a:gd name="connsiteX17" fmla="*/ 11517231 w 11517231"/>
                      <a:gd name="connsiteY17" fmla="*/ 808817 h 6168945"/>
                      <a:gd name="connsiteX18" fmla="*/ 11517231 w 11517231"/>
                      <a:gd name="connsiteY18" fmla="*/ 1555945 h 6168945"/>
                      <a:gd name="connsiteX19" fmla="*/ 11517231 w 11517231"/>
                      <a:gd name="connsiteY19" fmla="*/ 2303073 h 6168945"/>
                      <a:gd name="connsiteX20" fmla="*/ 11517231 w 11517231"/>
                      <a:gd name="connsiteY20" fmla="*/ 2803443 h 6168945"/>
                      <a:gd name="connsiteX21" fmla="*/ 11517231 w 11517231"/>
                      <a:gd name="connsiteY21" fmla="*/ 3365502 h 6168945"/>
                      <a:gd name="connsiteX22" fmla="*/ 11517231 w 11517231"/>
                      <a:gd name="connsiteY22" fmla="*/ 4112630 h 6168945"/>
                      <a:gd name="connsiteX23" fmla="*/ 11517231 w 11517231"/>
                      <a:gd name="connsiteY23" fmla="*/ 4736379 h 6168945"/>
                      <a:gd name="connsiteX24" fmla="*/ 11517231 w 11517231"/>
                      <a:gd name="connsiteY24" fmla="*/ 5298438 h 6168945"/>
                      <a:gd name="connsiteX25" fmla="*/ 11517231 w 11517231"/>
                      <a:gd name="connsiteY25" fmla="*/ 6168945 h 6168945"/>
                      <a:gd name="connsiteX26" fmla="*/ 10839747 w 11517231"/>
                      <a:gd name="connsiteY26" fmla="*/ 6168945 h 6168945"/>
                      <a:gd name="connsiteX27" fmla="*/ 10162263 w 11517231"/>
                      <a:gd name="connsiteY27" fmla="*/ 6168945 h 6168945"/>
                      <a:gd name="connsiteX28" fmla="*/ 9715123 w 11517231"/>
                      <a:gd name="connsiteY28" fmla="*/ 6168945 h 6168945"/>
                      <a:gd name="connsiteX29" fmla="*/ 8922467 w 11517231"/>
                      <a:gd name="connsiteY29" fmla="*/ 6168945 h 6168945"/>
                      <a:gd name="connsiteX30" fmla="*/ 8475327 w 11517231"/>
                      <a:gd name="connsiteY30" fmla="*/ 6168945 h 6168945"/>
                      <a:gd name="connsiteX31" fmla="*/ 7682671 w 11517231"/>
                      <a:gd name="connsiteY31" fmla="*/ 6168945 h 6168945"/>
                      <a:gd name="connsiteX32" fmla="*/ 7350703 w 11517231"/>
                      <a:gd name="connsiteY32" fmla="*/ 6168945 h 6168945"/>
                      <a:gd name="connsiteX33" fmla="*/ 6558047 w 11517231"/>
                      <a:gd name="connsiteY33" fmla="*/ 6168945 h 6168945"/>
                      <a:gd name="connsiteX34" fmla="*/ 6110907 w 11517231"/>
                      <a:gd name="connsiteY34" fmla="*/ 6168945 h 6168945"/>
                      <a:gd name="connsiteX35" fmla="*/ 5778940 w 11517231"/>
                      <a:gd name="connsiteY35" fmla="*/ 6168945 h 6168945"/>
                      <a:gd name="connsiteX36" fmla="*/ 5331800 w 11517231"/>
                      <a:gd name="connsiteY36" fmla="*/ 6168945 h 6168945"/>
                      <a:gd name="connsiteX37" fmla="*/ 4539144 w 11517231"/>
                      <a:gd name="connsiteY37" fmla="*/ 6168945 h 6168945"/>
                      <a:gd name="connsiteX38" fmla="*/ 4092004 w 11517231"/>
                      <a:gd name="connsiteY38" fmla="*/ 6168945 h 6168945"/>
                      <a:gd name="connsiteX39" fmla="*/ 3760037 w 11517231"/>
                      <a:gd name="connsiteY39" fmla="*/ 6168945 h 6168945"/>
                      <a:gd name="connsiteX40" fmla="*/ 3312898 w 11517231"/>
                      <a:gd name="connsiteY40" fmla="*/ 6168945 h 6168945"/>
                      <a:gd name="connsiteX41" fmla="*/ 2750586 w 11517231"/>
                      <a:gd name="connsiteY41" fmla="*/ 6168945 h 6168945"/>
                      <a:gd name="connsiteX42" fmla="*/ 2073102 w 11517231"/>
                      <a:gd name="connsiteY42" fmla="*/ 6168945 h 6168945"/>
                      <a:gd name="connsiteX43" fmla="*/ 1625962 w 11517231"/>
                      <a:gd name="connsiteY43" fmla="*/ 6168945 h 6168945"/>
                      <a:gd name="connsiteX44" fmla="*/ 718133 w 11517231"/>
                      <a:gd name="connsiteY44" fmla="*/ 6168945 h 6168945"/>
                      <a:gd name="connsiteX45" fmla="*/ 0 w 11517231"/>
                      <a:gd name="connsiteY45" fmla="*/ 6168945 h 6168945"/>
                      <a:gd name="connsiteX46" fmla="*/ 0 w 11517231"/>
                      <a:gd name="connsiteY46" fmla="*/ 5360128 h 6168945"/>
                      <a:gd name="connsiteX47" fmla="*/ 0 w 11517231"/>
                      <a:gd name="connsiteY47" fmla="*/ 4674689 h 6168945"/>
                      <a:gd name="connsiteX48" fmla="*/ 0 w 11517231"/>
                      <a:gd name="connsiteY48" fmla="*/ 3989251 h 6168945"/>
                      <a:gd name="connsiteX49" fmla="*/ 0 w 11517231"/>
                      <a:gd name="connsiteY49" fmla="*/ 3365502 h 6168945"/>
                      <a:gd name="connsiteX50" fmla="*/ 0 w 11517231"/>
                      <a:gd name="connsiteY50" fmla="*/ 2618374 h 6168945"/>
                      <a:gd name="connsiteX51" fmla="*/ 0 w 11517231"/>
                      <a:gd name="connsiteY51" fmla="*/ 1932936 h 6168945"/>
                      <a:gd name="connsiteX52" fmla="*/ 0 w 11517231"/>
                      <a:gd name="connsiteY52" fmla="*/ 1124119 h 6168945"/>
                      <a:gd name="connsiteX53" fmla="*/ 0 w 11517231"/>
                      <a:gd name="connsiteY53" fmla="*/ 0 h 616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17231" h="6168945" extrusionOk="0">
                        <a:moveTo>
                          <a:pt x="0" y="0"/>
                        </a:moveTo>
                        <a:cubicBezTo>
                          <a:pt x="195846" y="16743"/>
                          <a:pt x="339870" y="24500"/>
                          <a:pt x="562312" y="0"/>
                        </a:cubicBezTo>
                        <a:cubicBezTo>
                          <a:pt x="784754" y="-24500"/>
                          <a:pt x="733885" y="9333"/>
                          <a:pt x="894279" y="0"/>
                        </a:cubicBezTo>
                        <a:cubicBezTo>
                          <a:pt x="1054673" y="-9333"/>
                          <a:pt x="1458280" y="-2299"/>
                          <a:pt x="1802108" y="0"/>
                        </a:cubicBezTo>
                        <a:cubicBezTo>
                          <a:pt x="2145936" y="2299"/>
                          <a:pt x="2175219" y="-22231"/>
                          <a:pt x="2364420" y="0"/>
                        </a:cubicBezTo>
                        <a:cubicBezTo>
                          <a:pt x="2553621" y="22231"/>
                          <a:pt x="2745988" y="12421"/>
                          <a:pt x="2926732" y="0"/>
                        </a:cubicBezTo>
                        <a:cubicBezTo>
                          <a:pt x="3107476" y="-12421"/>
                          <a:pt x="3541428" y="36848"/>
                          <a:pt x="3834560" y="0"/>
                        </a:cubicBezTo>
                        <a:cubicBezTo>
                          <a:pt x="4127692" y="-36848"/>
                          <a:pt x="4108370" y="18642"/>
                          <a:pt x="4281700" y="0"/>
                        </a:cubicBezTo>
                        <a:cubicBezTo>
                          <a:pt x="4455030" y="-18642"/>
                          <a:pt x="4767856" y="11851"/>
                          <a:pt x="5189529" y="0"/>
                        </a:cubicBezTo>
                        <a:cubicBezTo>
                          <a:pt x="5611202" y="-11851"/>
                          <a:pt x="5739938" y="-37299"/>
                          <a:pt x="6097358" y="0"/>
                        </a:cubicBezTo>
                        <a:cubicBezTo>
                          <a:pt x="6454778" y="37299"/>
                          <a:pt x="6469015" y="26414"/>
                          <a:pt x="6774842" y="0"/>
                        </a:cubicBezTo>
                        <a:cubicBezTo>
                          <a:pt x="7080669" y="-26414"/>
                          <a:pt x="7338889" y="22726"/>
                          <a:pt x="7682671" y="0"/>
                        </a:cubicBezTo>
                        <a:cubicBezTo>
                          <a:pt x="8026453" y="-22726"/>
                          <a:pt x="8070833" y="-7708"/>
                          <a:pt x="8244982" y="0"/>
                        </a:cubicBezTo>
                        <a:cubicBezTo>
                          <a:pt x="8419131" y="7708"/>
                          <a:pt x="8624109" y="26626"/>
                          <a:pt x="8807294" y="0"/>
                        </a:cubicBezTo>
                        <a:cubicBezTo>
                          <a:pt x="8990479" y="-26626"/>
                          <a:pt x="9394035" y="9948"/>
                          <a:pt x="9599951" y="0"/>
                        </a:cubicBezTo>
                        <a:cubicBezTo>
                          <a:pt x="9805867" y="-9948"/>
                          <a:pt x="10031812" y="-3112"/>
                          <a:pt x="10162263" y="0"/>
                        </a:cubicBezTo>
                        <a:cubicBezTo>
                          <a:pt x="10292714" y="3112"/>
                          <a:pt x="10869678" y="-57196"/>
                          <a:pt x="11517231" y="0"/>
                        </a:cubicBezTo>
                        <a:cubicBezTo>
                          <a:pt x="11505544" y="186906"/>
                          <a:pt x="11551307" y="504014"/>
                          <a:pt x="11517231" y="808817"/>
                        </a:cubicBezTo>
                        <a:cubicBezTo>
                          <a:pt x="11483155" y="1113620"/>
                          <a:pt x="11521932" y="1406191"/>
                          <a:pt x="11517231" y="1555945"/>
                        </a:cubicBezTo>
                        <a:cubicBezTo>
                          <a:pt x="11512530" y="1705699"/>
                          <a:pt x="11516695" y="2086201"/>
                          <a:pt x="11517231" y="2303073"/>
                        </a:cubicBezTo>
                        <a:cubicBezTo>
                          <a:pt x="11517767" y="2519945"/>
                          <a:pt x="11492911" y="2647373"/>
                          <a:pt x="11517231" y="2803443"/>
                        </a:cubicBezTo>
                        <a:cubicBezTo>
                          <a:pt x="11541552" y="2959513"/>
                          <a:pt x="11524167" y="3111859"/>
                          <a:pt x="11517231" y="3365502"/>
                        </a:cubicBezTo>
                        <a:cubicBezTo>
                          <a:pt x="11510295" y="3619145"/>
                          <a:pt x="11487060" y="3902572"/>
                          <a:pt x="11517231" y="4112630"/>
                        </a:cubicBezTo>
                        <a:cubicBezTo>
                          <a:pt x="11547402" y="4322688"/>
                          <a:pt x="11536941" y="4519346"/>
                          <a:pt x="11517231" y="4736379"/>
                        </a:cubicBezTo>
                        <a:cubicBezTo>
                          <a:pt x="11497521" y="4953412"/>
                          <a:pt x="11529490" y="5081422"/>
                          <a:pt x="11517231" y="5298438"/>
                        </a:cubicBezTo>
                        <a:cubicBezTo>
                          <a:pt x="11504972" y="5515454"/>
                          <a:pt x="11506862" y="5866251"/>
                          <a:pt x="11517231" y="6168945"/>
                        </a:cubicBezTo>
                        <a:cubicBezTo>
                          <a:pt x="11251131" y="6146377"/>
                          <a:pt x="11058325" y="6142067"/>
                          <a:pt x="10839747" y="6168945"/>
                        </a:cubicBezTo>
                        <a:cubicBezTo>
                          <a:pt x="10621169" y="6195823"/>
                          <a:pt x="10338771" y="6159016"/>
                          <a:pt x="10162263" y="6168945"/>
                        </a:cubicBezTo>
                        <a:cubicBezTo>
                          <a:pt x="9985755" y="6178874"/>
                          <a:pt x="9856224" y="6160959"/>
                          <a:pt x="9715123" y="6168945"/>
                        </a:cubicBezTo>
                        <a:cubicBezTo>
                          <a:pt x="9574022" y="6176931"/>
                          <a:pt x="9122757" y="6190412"/>
                          <a:pt x="8922467" y="6168945"/>
                        </a:cubicBezTo>
                        <a:cubicBezTo>
                          <a:pt x="8722177" y="6147478"/>
                          <a:pt x="8577919" y="6168740"/>
                          <a:pt x="8475327" y="6168945"/>
                        </a:cubicBezTo>
                        <a:cubicBezTo>
                          <a:pt x="8372735" y="6169150"/>
                          <a:pt x="8076127" y="6156319"/>
                          <a:pt x="7682671" y="6168945"/>
                        </a:cubicBezTo>
                        <a:cubicBezTo>
                          <a:pt x="7289215" y="6181571"/>
                          <a:pt x="7492511" y="6184223"/>
                          <a:pt x="7350703" y="6168945"/>
                        </a:cubicBezTo>
                        <a:cubicBezTo>
                          <a:pt x="7208895" y="6153667"/>
                          <a:pt x="6857847" y="6172099"/>
                          <a:pt x="6558047" y="6168945"/>
                        </a:cubicBezTo>
                        <a:cubicBezTo>
                          <a:pt x="6258247" y="6165791"/>
                          <a:pt x="6288003" y="6152310"/>
                          <a:pt x="6110907" y="6168945"/>
                        </a:cubicBezTo>
                        <a:cubicBezTo>
                          <a:pt x="5933811" y="6185580"/>
                          <a:pt x="5883807" y="6166632"/>
                          <a:pt x="5778940" y="6168945"/>
                        </a:cubicBezTo>
                        <a:cubicBezTo>
                          <a:pt x="5674073" y="6171258"/>
                          <a:pt x="5527404" y="6188480"/>
                          <a:pt x="5331800" y="6168945"/>
                        </a:cubicBezTo>
                        <a:cubicBezTo>
                          <a:pt x="5136196" y="6149410"/>
                          <a:pt x="4795004" y="6187020"/>
                          <a:pt x="4539144" y="6168945"/>
                        </a:cubicBezTo>
                        <a:cubicBezTo>
                          <a:pt x="4283284" y="6150870"/>
                          <a:pt x="4192946" y="6190287"/>
                          <a:pt x="4092004" y="6168945"/>
                        </a:cubicBezTo>
                        <a:cubicBezTo>
                          <a:pt x="3991062" y="6147603"/>
                          <a:pt x="3846610" y="6171619"/>
                          <a:pt x="3760037" y="6168945"/>
                        </a:cubicBezTo>
                        <a:cubicBezTo>
                          <a:pt x="3673464" y="6166271"/>
                          <a:pt x="3485779" y="6177752"/>
                          <a:pt x="3312898" y="6168945"/>
                        </a:cubicBezTo>
                        <a:cubicBezTo>
                          <a:pt x="3140017" y="6160138"/>
                          <a:pt x="2867239" y="6166455"/>
                          <a:pt x="2750586" y="6168945"/>
                        </a:cubicBezTo>
                        <a:cubicBezTo>
                          <a:pt x="2633933" y="6171435"/>
                          <a:pt x="2222712" y="6175802"/>
                          <a:pt x="2073102" y="6168945"/>
                        </a:cubicBezTo>
                        <a:cubicBezTo>
                          <a:pt x="1923492" y="6162088"/>
                          <a:pt x="1769883" y="6177189"/>
                          <a:pt x="1625962" y="6168945"/>
                        </a:cubicBezTo>
                        <a:cubicBezTo>
                          <a:pt x="1482041" y="6160701"/>
                          <a:pt x="978269" y="6164850"/>
                          <a:pt x="718133" y="6168945"/>
                        </a:cubicBezTo>
                        <a:cubicBezTo>
                          <a:pt x="457997" y="6173040"/>
                          <a:pt x="209699" y="6164517"/>
                          <a:pt x="0" y="6168945"/>
                        </a:cubicBezTo>
                        <a:cubicBezTo>
                          <a:pt x="29985" y="5947902"/>
                          <a:pt x="11548" y="5571244"/>
                          <a:pt x="0" y="5360128"/>
                        </a:cubicBezTo>
                        <a:cubicBezTo>
                          <a:pt x="-11548" y="5149012"/>
                          <a:pt x="-16902" y="4892793"/>
                          <a:pt x="0" y="4674689"/>
                        </a:cubicBezTo>
                        <a:cubicBezTo>
                          <a:pt x="16902" y="4456585"/>
                          <a:pt x="-23620" y="4235936"/>
                          <a:pt x="0" y="3989251"/>
                        </a:cubicBezTo>
                        <a:cubicBezTo>
                          <a:pt x="23620" y="3742566"/>
                          <a:pt x="-28259" y="3498254"/>
                          <a:pt x="0" y="3365502"/>
                        </a:cubicBezTo>
                        <a:cubicBezTo>
                          <a:pt x="28259" y="3232750"/>
                          <a:pt x="-24714" y="2957206"/>
                          <a:pt x="0" y="2618374"/>
                        </a:cubicBezTo>
                        <a:cubicBezTo>
                          <a:pt x="24714" y="2279542"/>
                          <a:pt x="5469" y="2219725"/>
                          <a:pt x="0" y="1932936"/>
                        </a:cubicBezTo>
                        <a:cubicBezTo>
                          <a:pt x="-5469" y="1646147"/>
                          <a:pt x="-28327" y="1495031"/>
                          <a:pt x="0" y="1124119"/>
                        </a:cubicBezTo>
                        <a:cubicBezTo>
                          <a:pt x="28327" y="753207"/>
                          <a:pt x="2689" y="506464"/>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480B7335-AA24-FC63-595F-39635C55414B}"/>
              </a:ext>
            </a:extLst>
          </p:cNvPr>
          <p:cNvCxnSpPr>
            <a:cxnSpLocks/>
          </p:cNvCxnSpPr>
          <p:nvPr/>
        </p:nvCxnSpPr>
        <p:spPr>
          <a:xfrm>
            <a:off x="8175101" y="6485602"/>
            <a:ext cx="3046499" cy="0"/>
          </a:xfrm>
          <a:prstGeom prst="line">
            <a:avLst/>
          </a:prstGeom>
          <a:ln w="19050">
            <a:solidFill>
              <a:srgbClr val="EEEFF2"/>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CB8D08F9-F190-8919-F69B-04FDFA7ECB08}"/>
              </a:ext>
            </a:extLst>
          </p:cNvPr>
          <p:cNvSpPr>
            <a:spLocks noGrp="1"/>
          </p:cNvSpPr>
          <p:nvPr>
            <p:ph type="body" sz="quarter" idx="10"/>
          </p:nvPr>
        </p:nvSpPr>
        <p:spPr>
          <a:xfrm>
            <a:off x="620256" y="2232419"/>
            <a:ext cx="6841118" cy="39256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7">
            <a:extLst>
              <a:ext uri="{FF2B5EF4-FFF2-40B4-BE49-F238E27FC236}">
                <a16:creationId xmlns:a16="http://schemas.microsoft.com/office/drawing/2014/main" id="{9716110D-0956-6667-2989-42354D206D93}"/>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291860" y="6142418"/>
            <a:ext cx="2812979" cy="686367"/>
          </a:xfrm>
          <a:prstGeom prst="rect">
            <a:avLst/>
          </a:prstGeom>
        </p:spPr>
      </p:pic>
    </p:spTree>
    <p:extLst>
      <p:ext uri="{BB962C8B-B14F-4D97-AF65-F5344CB8AC3E}">
        <p14:creationId xmlns:p14="http://schemas.microsoft.com/office/powerpoint/2010/main" val="1522767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9_Content">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341A300-9E2E-F4C9-C221-FA6C13572CBC}"/>
              </a:ext>
            </a:extLst>
          </p:cNvPr>
          <p:cNvSpPr/>
          <p:nvPr userDrawn="1"/>
        </p:nvSpPr>
        <p:spPr>
          <a:xfrm>
            <a:off x="0" y="2854413"/>
            <a:ext cx="12192000" cy="4003588"/>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Content Placeholder 20">
            <a:extLst>
              <a:ext uri="{FF2B5EF4-FFF2-40B4-BE49-F238E27FC236}">
                <a16:creationId xmlns:a16="http://schemas.microsoft.com/office/drawing/2014/main" id="{A12F4BF0-4642-D443-CB39-60FACA30A2B6}"/>
              </a:ext>
            </a:extLst>
          </p:cNvPr>
          <p:cNvSpPr>
            <a:spLocks noGrp="1"/>
          </p:cNvSpPr>
          <p:nvPr>
            <p:ph sz="quarter" idx="12"/>
          </p:nvPr>
        </p:nvSpPr>
        <p:spPr>
          <a:xfrm>
            <a:off x="5949600" y="513406"/>
            <a:ext cx="5746742" cy="5590830"/>
          </a:xfrm>
          <a:solidFill>
            <a:schemeClr val="bg1"/>
          </a:solidFill>
          <a:ln w="34925">
            <a:solidFill>
              <a:schemeClr val="accent1">
                <a:lumMod val="20000"/>
                <a:lumOff val="80000"/>
              </a:schemeClr>
            </a:solidFill>
          </a:ln>
        </p:spPr>
        <p:txBody>
          <a:bodyPr anchor="ctr"/>
          <a:lstStyle>
            <a:lvl1pPr marL="0" indent="0" algn="ctr">
              <a:buNone/>
              <a:defRPr/>
            </a:lvl1pPr>
          </a:lstStyle>
          <a:p>
            <a:pPr lvl="0"/>
            <a:r>
              <a:rPr lang="en-US" dirty="0"/>
              <a:t>Click to edit Master text styles</a:t>
            </a:r>
          </a:p>
        </p:txBody>
      </p:sp>
      <p:sp>
        <p:nvSpPr>
          <p:cNvPr id="3" name="Content Placeholder 2">
            <a:extLst>
              <a:ext uri="{FF2B5EF4-FFF2-40B4-BE49-F238E27FC236}">
                <a16:creationId xmlns:a16="http://schemas.microsoft.com/office/drawing/2014/main" id="{ECF3836D-FC80-50D6-7FA1-DB16C8443CED}"/>
              </a:ext>
            </a:extLst>
          </p:cNvPr>
          <p:cNvSpPr>
            <a:spLocks noGrp="1"/>
          </p:cNvSpPr>
          <p:nvPr>
            <p:ph idx="1"/>
          </p:nvPr>
        </p:nvSpPr>
        <p:spPr>
          <a:xfrm>
            <a:off x="689919" y="3076833"/>
            <a:ext cx="4734697" cy="302739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9">
            <a:extLst>
              <a:ext uri="{FF2B5EF4-FFF2-40B4-BE49-F238E27FC236}">
                <a16:creationId xmlns:a16="http://schemas.microsoft.com/office/drawing/2014/main" id="{3DB689BB-19C3-8900-EDCD-3B3B73D622C7}"/>
              </a:ext>
            </a:extLst>
          </p:cNvPr>
          <p:cNvSpPr>
            <a:spLocks noGrp="1"/>
          </p:cNvSpPr>
          <p:nvPr>
            <p:ph type="title"/>
          </p:nvPr>
        </p:nvSpPr>
        <p:spPr>
          <a:xfrm>
            <a:off x="689919" y="513406"/>
            <a:ext cx="4734697" cy="2192724"/>
          </a:xfrm>
        </p:spPr>
        <p:txBody>
          <a:bodyPr anchor="b"/>
          <a:lstStyle>
            <a:lvl1pPr>
              <a:defRPr>
                <a:solidFill>
                  <a:schemeClr val="accent1"/>
                </a:solidFill>
              </a:defRPr>
            </a:lvl1pPr>
          </a:lstStyle>
          <a:p>
            <a:r>
              <a:rPr lang="en-US" dirty="0"/>
              <a:t>Click to edit Master title style</a:t>
            </a:r>
          </a:p>
        </p:txBody>
      </p:sp>
      <p:cxnSp>
        <p:nvCxnSpPr>
          <p:cNvPr id="13" name="Straight Connector 12">
            <a:extLst>
              <a:ext uri="{FF2B5EF4-FFF2-40B4-BE49-F238E27FC236}">
                <a16:creationId xmlns:a16="http://schemas.microsoft.com/office/drawing/2014/main" id="{74833072-E24C-653B-BCBA-F8D07E07CDAE}"/>
              </a:ext>
            </a:extLst>
          </p:cNvPr>
          <p:cNvCxnSpPr>
            <a:cxnSpLocks/>
          </p:cNvCxnSpPr>
          <p:nvPr userDrawn="1"/>
        </p:nvCxnSpPr>
        <p:spPr>
          <a:xfrm>
            <a:off x="0" y="2854412"/>
            <a:ext cx="12192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7">
            <a:extLst>
              <a:ext uri="{FF2B5EF4-FFF2-40B4-BE49-F238E27FC236}">
                <a16:creationId xmlns:a16="http://schemas.microsoft.com/office/drawing/2014/main" id="{F0095CB2-37E9-E213-CE08-F37129FD473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069858" y="6177237"/>
            <a:ext cx="2448303" cy="597385"/>
          </a:xfrm>
          <a:prstGeom prst="rect">
            <a:avLst/>
          </a:prstGeom>
        </p:spPr>
      </p:pic>
    </p:spTree>
    <p:extLst>
      <p:ext uri="{BB962C8B-B14F-4D97-AF65-F5344CB8AC3E}">
        <p14:creationId xmlns:p14="http://schemas.microsoft.com/office/powerpoint/2010/main" val="2150302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0_Content">
    <p:bg>
      <p:bgPr>
        <a:blipFill dpi="0" rotWithShape="1">
          <a:blip r:embed="rId2">
            <a:alphaModFix amt="61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8C892-EE64-AD6A-6940-1191D6C80C92}"/>
              </a:ext>
            </a:extLst>
          </p:cNvPr>
          <p:cNvSpPr>
            <a:spLocks noGrp="1"/>
          </p:cNvSpPr>
          <p:nvPr>
            <p:ph type="title"/>
          </p:nvPr>
        </p:nvSpPr>
        <p:spPr>
          <a:xfrm>
            <a:off x="838200" y="210695"/>
            <a:ext cx="10515598" cy="1403697"/>
          </a:xfrm>
        </p:spPr>
        <p:txBody>
          <a:bodyPr anchor="b"/>
          <a:lstStyle/>
          <a:p>
            <a:r>
              <a:rPr lang="en-US" dirty="0"/>
              <a:t>Click to edit Master title style</a:t>
            </a:r>
          </a:p>
        </p:txBody>
      </p:sp>
      <p:sp>
        <p:nvSpPr>
          <p:cNvPr id="3" name="Content Placeholder 2">
            <a:extLst>
              <a:ext uri="{FF2B5EF4-FFF2-40B4-BE49-F238E27FC236}">
                <a16:creationId xmlns:a16="http://schemas.microsoft.com/office/drawing/2014/main" id="{ECF3836D-FC80-50D6-7FA1-DB16C8443CED}"/>
              </a:ext>
            </a:extLst>
          </p:cNvPr>
          <p:cNvSpPr>
            <a:spLocks noGrp="1"/>
          </p:cNvSpPr>
          <p:nvPr>
            <p:ph idx="1"/>
          </p:nvPr>
        </p:nvSpPr>
        <p:spPr>
          <a:xfrm>
            <a:off x="838200" y="1822652"/>
            <a:ext cx="4129216" cy="4127158"/>
          </a:xfrm>
          <a:solidFill>
            <a:schemeClr val="bg1"/>
          </a:solidFill>
          <a:ln w="3175">
            <a:solidFill>
              <a:schemeClr val="bg1">
                <a:lumMod val="85000"/>
              </a:schemeClr>
            </a:solidFill>
          </a:ln>
        </p:spPr>
        <p:txBody>
          <a:bodyPr lIns="182880" tIns="182880" rIns="182880" bIns="182880">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a:extLst>
              <a:ext uri="{FF2B5EF4-FFF2-40B4-BE49-F238E27FC236}">
                <a16:creationId xmlns:a16="http://schemas.microsoft.com/office/drawing/2014/main" id="{37C0C681-A1F0-C1D6-353B-09E49FF49479}"/>
              </a:ext>
            </a:extLst>
          </p:cNvPr>
          <p:cNvSpPr/>
          <p:nvPr userDrawn="1"/>
        </p:nvSpPr>
        <p:spPr>
          <a:xfrm>
            <a:off x="383059" y="297732"/>
            <a:ext cx="11381284" cy="6187870"/>
          </a:xfrm>
          <a:prstGeom prst="rect">
            <a:avLst/>
          </a:prstGeom>
          <a:noFill/>
          <a:ln w="19050" cmpd="sng">
            <a:solidFill>
              <a:schemeClr val="accent1"/>
            </a:solidFill>
            <a:extLst>
              <a:ext uri="{C807C97D-BFC1-408E-A445-0C87EB9F89A2}">
                <ask:lineSketchStyleProps xmlns:ask="http://schemas.microsoft.com/office/drawing/2018/sketchyshapes" sd="1219033472">
                  <a:custGeom>
                    <a:avLst/>
                    <a:gdLst>
                      <a:gd name="connsiteX0" fmla="*/ 0 w 11517231"/>
                      <a:gd name="connsiteY0" fmla="*/ 0 h 6168945"/>
                      <a:gd name="connsiteX1" fmla="*/ 562312 w 11517231"/>
                      <a:gd name="connsiteY1" fmla="*/ 0 h 6168945"/>
                      <a:gd name="connsiteX2" fmla="*/ 894279 w 11517231"/>
                      <a:gd name="connsiteY2" fmla="*/ 0 h 6168945"/>
                      <a:gd name="connsiteX3" fmla="*/ 1802108 w 11517231"/>
                      <a:gd name="connsiteY3" fmla="*/ 0 h 6168945"/>
                      <a:gd name="connsiteX4" fmla="*/ 2364420 w 11517231"/>
                      <a:gd name="connsiteY4" fmla="*/ 0 h 6168945"/>
                      <a:gd name="connsiteX5" fmla="*/ 2926732 w 11517231"/>
                      <a:gd name="connsiteY5" fmla="*/ 0 h 6168945"/>
                      <a:gd name="connsiteX6" fmla="*/ 3834560 w 11517231"/>
                      <a:gd name="connsiteY6" fmla="*/ 0 h 6168945"/>
                      <a:gd name="connsiteX7" fmla="*/ 4281700 w 11517231"/>
                      <a:gd name="connsiteY7" fmla="*/ 0 h 6168945"/>
                      <a:gd name="connsiteX8" fmla="*/ 5189529 w 11517231"/>
                      <a:gd name="connsiteY8" fmla="*/ 0 h 6168945"/>
                      <a:gd name="connsiteX9" fmla="*/ 6097358 w 11517231"/>
                      <a:gd name="connsiteY9" fmla="*/ 0 h 6168945"/>
                      <a:gd name="connsiteX10" fmla="*/ 6774842 w 11517231"/>
                      <a:gd name="connsiteY10" fmla="*/ 0 h 6168945"/>
                      <a:gd name="connsiteX11" fmla="*/ 7682671 w 11517231"/>
                      <a:gd name="connsiteY11" fmla="*/ 0 h 6168945"/>
                      <a:gd name="connsiteX12" fmla="*/ 8244982 w 11517231"/>
                      <a:gd name="connsiteY12" fmla="*/ 0 h 6168945"/>
                      <a:gd name="connsiteX13" fmla="*/ 8807294 w 11517231"/>
                      <a:gd name="connsiteY13" fmla="*/ 0 h 6168945"/>
                      <a:gd name="connsiteX14" fmla="*/ 9599951 w 11517231"/>
                      <a:gd name="connsiteY14" fmla="*/ 0 h 6168945"/>
                      <a:gd name="connsiteX15" fmla="*/ 10162263 w 11517231"/>
                      <a:gd name="connsiteY15" fmla="*/ 0 h 6168945"/>
                      <a:gd name="connsiteX16" fmla="*/ 11517231 w 11517231"/>
                      <a:gd name="connsiteY16" fmla="*/ 0 h 6168945"/>
                      <a:gd name="connsiteX17" fmla="*/ 11517231 w 11517231"/>
                      <a:gd name="connsiteY17" fmla="*/ 808817 h 6168945"/>
                      <a:gd name="connsiteX18" fmla="*/ 11517231 w 11517231"/>
                      <a:gd name="connsiteY18" fmla="*/ 1555945 h 6168945"/>
                      <a:gd name="connsiteX19" fmla="*/ 11517231 w 11517231"/>
                      <a:gd name="connsiteY19" fmla="*/ 2303073 h 6168945"/>
                      <a:gd name="connsiteX20" fmla="*/ 11517231 w 11517231"/>
                      <a:gd name="connsiteY20" fmla="*/ 2803443 h 6168945"/>
                      <a:gd name="connsiteX21" fmla="*/ 11517231 w 11517231"/>
                      <a:gd name="connsiteY21" fmla="*/ 3365502 h 6168945"/>
                      <a:gd name="connsiteX22" fmla="*/ 11517231 w 11517231"/>
                      <a:gd name="connsiteY22" fmla="*/ 4112630 h 6168945"/>
                      <a:gd name="connsiteX23" fmla="*/ 11517231 w 11517231"/>
                      <a:gd name="connsiteY23" fmla="*/ 4736379 h 6168945"/>
                      <a:gd name="connsiteX24" fmla="*/ 11517231 w 11517231"/>
                      <a:gd name="connsiteY24" fmla="*/ 5298438 h 6168945"/>
                      <a:gd name="connsiteX25" fmla="*/ 11517231 w 11517231"/>
                      <a:gd name="connsiteY25" fmla="*/ 6168945 h 6168945"/>
                      <a:gd name="connsiteX26" fmla="*/ 10839747 w 11517231"/>
                      <a:gd name="connsiteY26" fmla="*/ 6168945 h 6168945"/>
                      <a:gd name="connsiteX27" fmla="*/ 10162263 w 11517231"/>
                      <a:gd name="connsiteY27" fmla="*/ 6168945 h 6168945"/>
                      <a:gd name="connsiteX28" fmla="*/ 9715123 w 11517231"/>
                      <a:gd name="connsiteY28" fmla="*/ 6168945 h 6168945"/>
                      <a:gd name="connsiteX29" fmla="*/ 8922467 w 11517231"/>
                      <a:gd name="connsiteY29" fmla="*/ 6168945 h 6168945"/>
                      <a:gd name="connsiteX30" fmla="*/ 8475327 w 11517231"/>
                      <a:gd name="connsiteY30" fmla="*/ 6168945 h 6168945"/>
                      <a:gd name="connsiteX31" fmla="*/ 7682671 w 11517231"/>
                      <a:gd name="connsiteY31" fmla="*/ 6168945 h 6168945"/>
                      <a:gd name="connsiteX32" fmla="*/ 7350703 w 11517231"/>
                      <a:gd name="connsiteY32" fmla="*/ 6168945 h 6168945"/>
                      <a:gd name="connsiteX33" fmla="*/ 6558047 w 11517231"/>
                      <a:gd name="connsiteY33" fmla="*/ 6168945 h 6168945"/>
                      <a:gd name="connsiteX34" fmla="*/ 6110907 w 11517231"/>
                      <a:gd name="connsiteY34" fmla="*/ 6168945 h 6168945"/>
                      <a:gd name="connsiteX35" fmla="*/ 5778940 w 11517231"/>
                      <a:gd name="connsiteY35" fmla="*/ 6168945 h 6168945"/>
                      <a:gd name="connsiteX36" fmla="*/ 5331800 w 11517231"/>
                      <a:gd name="connsiteY36" fmla="*/ 6168945 h 6168945"/>
                      <a:gd name="connsiteX37" fmla="*/ 4539144 w 11517231"/>
                      <a:gd name="connsiteY37" fmla="*/ 6168945 h 6168945"/>
                      <a:gd name="connsiteX38" fmla="*/ 4092004 w 11517231"/>
                      <a:gd name="connsiteY38" fmla="*/ 6168945 h 6168945"/>
                      <a:gd name="connsiteX39" fmla="*/ 3760037 w 11517231"/>
                      <a:gd name="connsiteY39" fmla="*/ 6168945 h 6168945"/>
                      <a:gd name="connsiteX40" fmla="*/ 3312898 w 11517231"/>
                      <a:gd name="connsiteY40" fmla="*/ 6168945 h 6168945"/>
                      <a:gd name="connsiteX41" fmla="*/ 2750586 w 11517231"/>
                      <a:gd name="connsiteY41" fmla="*/ 6168945 h 6168945"/>
                      <a:gd name="connsiteX42" fmla="*/ 2073102 w 11517231"/>
                      <a:gd name="connsiteY42" fmla="*/ 6168945 h 6168945"/>
                      <a:gd name="connsiteX43" fmla="*/ 1625962 w 11517231"/>
                      <a:gd name="connsiteY43" fmla="*/ 6168945 h 6168945"/>
                      <a:gd name="connsiteX44" fmla="*/ 718133 w 11517231"/>
                      <a:gd name="connsiteY44" fmla="*/ 6168945 h 6168945"/>
                      <a:gd name="connsiteX45" fmla="*/ 0 w 11517231"/>
                      <a:gd name="connsiteY45" fmla="*/ 6168945 h 6168945"/>
                      <a:gd name="connsiteX46" fmla="*/ 0 w 11517231"/>
                      <a:gd name="connsiteY46" fmla="*/ 5360128 h 6168945"/>
                      <a:gd name="connsiteX47" fmla="*/ 0 w 11517231"/>
                      <a:gd name="connsiteY47" fmla="*/ 4674689 h 6168945"/>
                      <a:gd name="connsiteX48" fmla="*/ 0 w 11517231"/>
                      <a:gd name="connsiteY48" fmla="*/ 3989251 h 6168945"/>
                      <a:gd name="connsiteX49" fmla="*/ 0 w 11517231"/>
                      <a:gd name="connsiteY49" fmla="*/ 3365502 h 6168945"/>
                      <a:gd name="connsiteX50" fmla="*/ 0 w 11517231"/>
                      <a:gd name="connsiteY50" fmla="*/ 2618374 h 6168945"/>
                      <a:gd name="connsiteX51" fmla="*/ 0 w 11517231"/>
                      <a:gd name="connsiteY51" fmla="*/ 1932936 h 6168945"/>
                      <a:gd name="connsiteX52" fmla="*/ 0 w 11517231"/>
                      <a:gd name="connsiteY52" fmla="*/ 1124119 h 6168945"/>
                      <a:gd name="connsiteX53" fmla="*/ 0 w 11517231"/>
                      <a:gd name="connsiteY53" fmla="*/ 0 h 616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17231" h="6168945" extrusionOk="0">
                        <a:moveTo>
                          <a:pt x="0" y="0"/>
                        </a:moveTo>
                        <a:cubicBezTo>
                          <a:pt x="195846" y="16743"/>
                          <a:pt x="339870" y="24500"/>
                          <a:pt x="562312" y="0"/>
                        </a:cubicBezTo>
                        <a:cubicBezTo>
                          <a:pt x="784754" y="-24500"/>
                          <a:pt x="733885" y="9333"/>
                          <a:pt x="894279" y="0"/>
                        </a:cubicBezTo>
                        <a:cubicBezTo>
                          <a:pt x="1054673" y="-9333"/>
                          <a:pt x="1458280" y="-2299"/>
                          <a:pt x="1802108" y="0"/>
                        </a:cubicBezTo>
                        <a:cubicBezTo>
                          <a:pt x="2145936" y="2299"/>
                          <a:pt x="2175219" y="-22231"/>
                          <a:pt x="2364420" y="0"/>
                        </a:cubicBezTo>
                        <a:cubicBezTo>
                          <a:pt x="2553621" y="22231"/>
                          <a:pt x="2745988" y="12421"/>
                          <a:pt x="2926732" y="0"/>
                        </a:cubicBezTo>
                        <a:cubicBezTo>
                          <a:pt x="3107476" y="-12421"/>
                          <a:pt x="3541428" y="36848"/>
                          <a:pt x="3834560" y="0"/>
                        </a:cubicBezTo>
                        <a:cubicBezTo>
                          <a:pt x="4127692" y="-36848"/>
                          <a:pt x="4108370" y="18642"/>
                          <a:pt x="4281700" y="0"/>
                        </a:cubicBezTo>
                        <a:cubicBezTo>
                          <a:pt x="4455030" y="-18642"/>
                          <a:pt x="4767856" y="11851"/>
                          <a:pt x="5189529" y="0"/>
                        </a:cubicBezTo>
                        <a:cubicBezTo>
                          <a:pt x="5611202" y="-11851"/>
                          <a:pt x="5739938" y="-37299"/>
                          <a:pt x="6097358" y="0"/>
                        </a:cubicBezTo>
                        <a:cubicBezTo>
                          <a:pt x="6454778" y="37299"/>
                          <a:pt x="6469015" y="26414"/>
                          <a:pt x="6774842" y="0"/>
                        </a:cubicBezTo>
                        <a:cubicBezTo>
                          <a:pt x="7080669" y="-26414"/>
                          <a:pt x="7338889" y="22726"/>
                          <a:pt x="7682671" y="0"/>
                        </a:cubicBezTo>
                        <a:cubicBezTo>
                          <a:pt x="8026453" y="-22726"/>
                          <a:pt x="8070833" y="-7708"/>
                          <a:pt x="8244982" y="0"/>
                        </a:cubicBezTo>
                        <a:cubicBezTo>
                          <a:pt x="8419131" y="7708"/>
                          <a:pt x="8624109" y="26626"/>
                          <a:pt x="8807294" y="0"/>
                        </a:cubicBezTo>
                        <a:cubicBezTo>
                          <a:pt x="8990479" y="-26626"/>
                          <a:pt x="9394035" y="9948"/>
                          <a:pt x="9599951" y="0"/>
                        </a:cubicBezTo>
                        <a:cubicBezTo>
                          <a:pt x="9805867" y="-9948"/>
                          <a:pt x="10031812" y="-3112"/>
                          <a:pt x="10162263" y="0"/>
                        </a:cubicBezTo>
                        <a:cubicBezTo>
                          <a:pt x="10292714" y="3112"/>
                          <a:pt x="10869678" y="-57196"/>
                          <a:pt x="11517231" y="0"/>
                        </a:cubicBezTo>
                        <a:cubicBezTo>
                          <a:pt x="11505544" y="186906"/>
                          <a:pt x="11551307" y="504014"/>
                          <a:pt x="11517231" y="808817"/>
                        </a:cubicBezTo>
                        <a:cubicBezTo>
                          <a:pt x="11483155" y="1113620"/>
                          <a:pt x="11521932" y="1406191"/>
                          <a:pt x="11517231" y="1555945"/>
                        </a:cubicBezTo>
                        <a:cubicBezTo>
                          <a:pt x="11512530" y="1705699"/>
                          <a:pt x="11516695" y="2086201"/>
                          <a:pt x="11517231" y="2303073"/>
                        </a:cubicBezTo>
                        <a:cubicBezTo>
                          <a:pt x="11517767" y="2519945"/>
                          <a:pt x="11492911" y="2647373"/>
                          <a:pt x="11517231" y="2803443"/>
                        </a:cubicBezTo>
                        <a:cubicBezTo>
                          <a:pt x="11541552" y="2959513"/>
                          <a:pt x="11524167" y="3111859"/>
                          <a:pt x="11517231" y="3365502"/>
                        </a:cubicBezTo>
                        <a:cubicBezTo>
                          <a:pt x="11510295" y="3619145"/>
                          <a:pt x="11487060" y="3902572"/>
                          <a:pt x="11517231" y="4112630"/>
                        </a:cubicBezTo>
                        <a:cubicBezTo>
                          <a:pt x="11547402" y="4322688"/>
                          <a:pt x="11536941" y="4519346"/>
                          <a:pt x="11517231" y="4736379"/>
                        </a:cubicBezTo>
                        <a:cubicBezTo>
                          <a:pt x="11497521" y="4953412"/>
                          <a:pt x="11529490" y="5081422"/>
                          <a:pt x="11517231" y="5298438"/>
                        </a:cubicBezTo>
                        <a:cubicBezTo>
                          <a:pt x="11504972" y="5515454"/>
                          <a:pt x="11506862" y="5866251"/>
                          <a:pt x="11517231" y="6168945"/>
                        </a:cubicBezTo>
                        <a:cubicBezTo>
                          <a:pt x="11251131" y="6146377"/>
                          <a:pt x="11058325" y="6142067"/>
                          <a:pt x="10839747" y="6168945"/>
                        </a:cubicBezTo>
                        <a:cubicBezTo>
                          <a:pt x="10621169" y="6195823"/>
                          <a:pt x="10338771" y="6159016"/>
                          <a:pt x="10162263" y="6168945"/>
                        </a:cubicBezTo>
                        <a:cubicBezTo>
                          <a:pt x="9985755" y="6178874"/>
                          <a:pt x="9856224" y="6160959"/>
                          <a:pt x="9715123" y="6168945"/>
                        </a:cubicBezTo>
                        <a:cubicBezTo>
                          <a:pt x="9574022" y="6176931"/>
                          <a:pt x="9122757" y="6190412"/>
                          <a:pt x="8922467" y="6168945"/>
                        </a:cubicBezTo>
                        <a:cubicBezTo>
                          <a:pt x="8722177" y="6147478"/>
                          <a:pt x="8577919" y="6168740"/>
                          <a:pt x="8475327" y="6168945"/>
                        </a:cubicBezTo>
                        <a:cubicBezTo>
                          <a:pt x="8372735" y="6169150"/>
                          <a:pt x="8076127" y="6156319"/>
                          <a:pt x="7682671" y="6168945"/>
                        </a:cubicBezTo>
                        <a:cubicBezTo>
                          <a:pt x="7289215" y="6181571"/>
                          <a:pt x="7492511" y="6184223"/>
                          <a:pt x="7350703" y="6168945"/>
                        </a:cubicBezTo>
                        <a:cubicBezTo>
                          <a:pt x="7208895" y="6153667"/>
                          <a:pt x="6857847" y="6172099"/>
                          <a:pt x="6558047" y="6168945"/>
                        </a:cubicBezTo>
                        <a:cubicBezTo>
                          <a:pt x="6258247" y="6165791"/>
                          <a:pt x="6288003" y="6152310"/>
                          <a:pt x="6110907" y="6168945"/>
                        </a:cubicBezTo>
                        <a:cubicBezTo>
                          <a:pt x="5933811" y="6185580"/>
                          <a:pt x="5883807" y="6166632"/>
                          <a:pt x="5778940" y="6168945"/>
                        </a:cubicBezTo>
                        <a:cubicBezTo>
                          <a:pt x="5674073" y="6171258"/>
                          <a:pt x="5527404" y="6188480"/>
                          <a:pt x="5331800" y="6168945"/>
                        </a:cubicBezTo>
                        <a:cubicBezTo>
                          <a:pt x="5136196" y="6149410"/>
                          <a:pt x="4795004" y="6187020"/>
                          <a:pt x="4539144" y="6168945"/>
                        </a:cubicBezTo>
                        <a:cubicBezTo>
                          <a:pt x="4283284" y="6150870"/>
                          <a:pt x="4192946" y="6190287"/>
                          <a:pt x="4092004" y="6168945"/>
                        </a:cubicBezTo>
                        <a:cubicBezTo>
                          <a:pt x="3991062" y="6147603"/>
                          <a:pt x="3846610" y="6171619"/>
                          <a:pt x="3760037" y="6168945"/>
                        </a:cubicBezTo>
                        <a:cubicBezTo>
                          <a:pt x="3673464" y="6166271"/>
                          <a:pt x="3485779" y="6177752"/>
                          <a:pt x="3312898" y="6168945"/>
                        </a:cubicBezTo>
                        <a:cubicBezTo>
                          <a:pt x="3140017" y="6160138"/>
                          <a:pt x="2867239" y="6166455"/>
                          <a:pt x="2750586" y="6168945"/>
                        </a:cubicBezTo>
                        <a:cubicBezTo>
                          <a:pt x="2633933" y="6171435"/>
                          <a:pt x="2222712" y="6175802"/>
                          <a:pt x="2073102" y="6168945"/>
                        </a:cubicBezTo>
                        <a:cubicBezTo>
                          <a:pt x="1923492" y="6162088"/>
                          <a:pt x="1769883" y="6177189"/>
                          <a:pt x="1625962" y="6168945"/>
                        </a:cubicBezTo>
                        <a:cubicBezTo>
                          <a:pt x="1482041" y="6160701"/>
                          <a:pt x="978269" y="6164850"/>
                          <a:pt x="718133" y="6168945"/>
                        </a:cubicBezTo>
                        <a:cubicBezTo>
                          <a:pt x="457997" y="6173040"/>
                          <a:pt x="209699" y="6164517"/>
                          <a:pt x="0" y="6168945"/>
                        </a:cubicBezTo>
                        <a:cubicBezTo>
                          <a:pt x="29985" y="5947902"/>
                          <a:pt x="11548" y="5571244"/>
                          <a:pt x="0" y="5360128"/>
                        </a:cubicBezTo>
                        <a:cubicBezTo>
                          <a:pt x="-11548" y="5149012"/>
                          <a:pt x="-16902" y="4892793"/>
                          <a:pt x="0" y="4674689"/>
                        </a:cubicBezTo>
                        <a:cubicBezTo>
                          <a:pt x="16902" y="4456585"/>
                          <a:pt x="-23620" y="4235936"/>
                          <a:pt x="0" y="3989251"/>
                        </a:cubicBezTo>
                        <a:cubicBezTo>
                          <a:pt x="23620" y="3742566"/>
                          <a:pt x="-28259" y="3498254"/>
                          <a:pt x="0" y="3365502"/>
                        </a:cubicBezTo>
                        <a:cubicBezTo>
                          <a:pt x="28259" y="3232750"/>
                          <a:pt x="-24714" y="2957206"/>
                          <a:pt x="0" y="2618374"/>
                        </a:cubicBezTo>
                        <a:cubicBezTo>
                          <a:pt x="24714" y="2279542"/>
                          <a:pt x="5469" y="2219725"/>
                          <a:pt x="0" y="1932936"/>
                        </a:cubicBezTo>
                        <a:cubicBezTo>
                          <a:pt x="-5469" y="1646147"/>
                          <a:pt x="-28327" y="1495031"/>
                          <a:pt x="0" y="1124119"/>
                        </a:cubicBezTo>
                        <a:cubicBezTo>
                          <a:pt x="28327" y="753207"/>
                          <a:pt x="2689" y="506464"/>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6A90669F-4F08-9230-26C7-456D872168F6}"/>
              </a:ext>
            </a:extLst>
          </p:cNvPr>
          <p:cNvCxnSpPr>
            <a:cxnSpLocks/>
          </p:cNvCxnSpPr>
          <p:nvPr userDrawn="1"/>
        </p:nvCxnSpPr>
        <p:spPr>
          <a:xfrm>
            <a:off x="8175101" y="6485602"/>
            <a:ext cx="3046499" cy="0"/>
          </a:xfrm>
          <a:prstGeom prst="line">
            <a:avLst/>
          </a:prstGeom>
          <a:ln w="19050">
            <a:solidFill>
              <a:srgbClr val="EEEFF2"/>
            </a:solidFill>
          </a:ln>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5A59715D-7B63-7070-0E78-03BC1A26554D}"/>
              </a:ext>
            </a:extLst>
          </p:cNvPr>
          <p:cNvSpPr>
            <a:spLocks noGrp="1"/>
          </p:cNvSpPr>
          <p:nvPr>
            <p:ph idx="10"/>
          </p:nvPr>
        </p:nvSpPr>
        <p:spPr>
          <a:xfrm>
            <a:off x="5212492" y="1822652"/>
            <a:ext cx="6141306" cy="4127158"/>
          </a:xfrm>
          <a:solidFill>
            <a:schemeClr val="bg1"/>
          </a:solidFill>
          <a:ln w="3175">
            <a:solidFill>
              <a:schemeClr val="bg1">
                <a:lumMod val="85000"/>
              </a:schemeClr>
            </a:solidFill>
          </a:ln>
        </p:spPr>
        <p:txBody>
          <a:bodyPr lIns="182880" tIns="182880" rIns="182880" bIns="182880">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7">
            <a:extLst>
              <a:ext uri="{FF2B5EF4-FFF2-40B4-BE49-F238E27FC236}">
                <a16:creationId xmlns:a16="http://schemas.microsoft.com/office/drawing/2014/main" id="{180103AF-5662-C638-BD2E-9DD6FE99ADE2}"/>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291860" y="6142418"/>
            <a:ext cx="2812979" cy="686367"/>
          </a:xfrm>
          <a:prstGeom prst="rect">
            <a:avLst/>
          </a:prstGeom>
        </p:spPr>
      </p:pic>
    </p:spTree>
    <p:extLst>
      <p:ext uri="{BB962C8B-B14F-4D97-AF65-F5344CB8AC3E}">
        <p14:creationId xmlns:p14="http://schemas.microsoft.com/office/powerpoint/2010/main" val="390957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7_Content">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design&#10;&#10;Description automatically generated">
            <a:extLst>
              <a:ext uri="{FF2B5EF4-FFF2-40B4-BE49-F238E27FC236}">
                <a16:creationId xmlns:a16="http://schemas.microsoft.com/office/drawing/2014/main" id="{44A1D49E-AF85-513F-7B2E-24E6616C95A7}"/>
              </a:ext>
            </a:extLst>
          </p:cNvPr>
          <p:cNvPicPr>
            <a:picLocks noChangeAspect="1"/>
          </p:cNvPicPr>
          <p:nvPr userDrawn="1"/>
        </p:nvPicPr>
        <p:blipFill rotWithShape="1">
          <a:blip r:embed="rId2" cstate="screen">
            <a:alphaModFix amt="37000"/>
            <a:extLst>
              <a:ext uri="{28A0092B-C50C-407E-A947-70E740481C1C}">
                <a14:useLocalDpi xmlns:a14="http://schemas.microsoft.com/office/drawing/2010/main"/>
              </a:ext>
            </a:extLst>
          </a:blip>
          <a:srcRect l="3908" t="18650" r="17053" b="2311"/>
          <a:stretch/>
        </p:blipFill>
        <p:spPr>
          <a:xfrm>
            <a:off x="12142" y="0"/>
            <a:ext cx="12179857" cy="6864844"/>
          </a:xfrm>
          <a:prstGeom prst="rect">
            <a:avLst/>
          </a:prstGeom>
        </p:spPr>
      </p:pic>
      <p:sp>
        <p:nvSpPr>
          <p:cNvPr id="2" name="Title 1">
            <a:extLst>
              <a:ext uri="{FF2B5EF4-FFF2-40B4-BE49-F238E27FC236}">
                <a16:creationId xmlns:a16="http://schemas.microsoft.com/office/drawing/2014/main" id="{AE58C892-EE64-AD6A-6940-1191D6C80C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F3836D-FC80-50D6-7FA1-DB16C8443C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447A4D7B-3214-2AD2-BB94-EA9F91B6FC7E}"/>
              </a:ext>
            </a:extLst>
          </p:cNvPr>
          <p:cNvSpPr/>
          <p:nvPr userDrawn="1"/>
        </p:nvSpPr>
        <p:spPr>
          <a:xfrm>
            <a:off x="383059" y="297732"/>
            <a:ext cx="11381284" cy="6187870"/>
          </a:xfrm>
          <a:prstGeom prst="rect">
            <a:avLst/>
          </a:prstGeom>
          <a:noFill/>
          <a:ln w="19050" cmpd="sng">
            <a:solidFill>
              <a:schemeClr val="accent1"/>
            </a:solidFill>
            <a:extLst>
              <a:ext uri="{C807C97D-BFC1-408E-A445-0C87EB9F89A2}">
                <ask:lineSketchStyleProps xmlns:ask="http://schemas.microsoft.com/office/drawing/2018/sketchyshapes" sd="1219033472">
                  <a:custGeom>
                    <a:avLst/>
                    <a:gdLst>
                      <a:gd name="connsiteX0" fmla="*/ 0 w 11517231"/>
                      <a:gd name="connsiteY0" fmla="*/ 0 h 6168945"/>
                      <a:gd name="connsiteX1" fmla="*/ 562312 w 11517231"/>
                      <a:gd name="connsiteY1" fmla="*/ 0 h 6168945"/>
                      <a:gd name="connsiteX2" fmla="*/ 894279 w 11517231"/>
                      <a:gd name="connsiteY2" fmla="*/ 0 h 6168945"/>
                      <a:gd name="connsiteX3" fmla="*/ 1802108 w 11517231"/>
                      <a:gd name="connsiteY3" fmla="*/ 0 h 6168945"/>
                      <a:gd name="connsiteX4" fmla="*/ 2364420 w 11517231"/>
                      <a:gd name="connsiteY4" fmla="*/ 0 h 6168945"/>
                      <a:gd name="connsiteX5" fmla="*/ 2926732 w 11517231"/>
                      <a:gd name="connsiteY5" fmla="*/ 0 h 6168945"/>
                      <a:gd name="connsiteX6" fmla="*/ 3834560 w 11517231"/>
                      <a:gd name="connsiteY6" fmla="*/ 0 h 6168945"/>
                      <a:gd name="connsiteX7" fmla="*/ 4281700 w 11517231"/>
                      <a:gd name="connsiteY7" fmla="*/ 0 h 6168945"/>
                      <a:gd name="connsiteX8" fmla="*/ 5189529 w 11517231"/>
                      <a:gd name="connsiteY8" fmla="*/ 0 h 6168945"/>
                      <a:gd name="connsiteX9" fmla="*/ 6097358 w 11517231"/>
                      <a:gd name="connsiteY9" fmla="*/ 0 h 6168945"/>
                      <a:gd name="connsiteX10" fmla="*/ 6774842 w 11517231"/>
                      <a:gd name="connsiteY10" fmla="*/ 0 h 6168945"/>
                      <a:gd name="connsiteX11" fmla="*/ 7682671 w 11517231"/>
                      <a:gd name="connsiteY11" fmla="*/ 0 h 6168945"/>
                      <a:gd name="connsiteX12" fmla="*/ 8244982 w 11517231"/>
                      <a:gd name="connsiteY12" fmla="*/ 0 h 6168945"/>
                      <a:gd name="connsiteX13" fmla="*/ 8807294 w 11517231"/>
                      <a:gd name="connsiteY13" fmla="*/ 0 h 6168945"/>
                      <a:gd name="connsiteX14" fmla="*/ 9599951 w 11517231"/>
                      <a:gd name="connsiteY14" fmla="*/ 0 h 6168945"/>
                      <a:gd name="connsiteX15" fmla="*/ 10162263 w 11517231"/>
                      <a:gd name="connsiteY15" fmla="*/ 0 h 6168945"/>
                      <a:gd name="connsiteX16" fmla="*/ 11517231 w 11517231"/>
                      <a:gd name="connsiteY16" fmla="*/ 0 h 6168945"/>
                      <a:gd name="connsiteX17" fmla="*/ 11517231 w 11517231"/>
                      <a:gd name="connsiteY17" fmla="*/ 808817 h 6168945"/>
                      <a:gd name="connsiteX18" fmla="*/ 11517231 w 11517231"/>
                      <a:gd name="connsiteY18" fmla="*/ 1555945 h 6168945"/>
                      <a:gd name="connsiteX19" fmla="*/ 11517231 w 11517231"/>
                      <a:gd name="connsiteY19" fmla="*/ 2303073 h 6168945"/>
                      <a:gd name="connsiteX20" fmla="*/ 11517231 w 11517231"/>
                      <a:gd name="connsiteY20" fmla="*/ 2803443 h 6168945"/>
                      <a:gd name="connsiteX21" fmla="*/ 11517231 w 11517231"/>
                      <a:gd name="connsiteY21" fmla="*/ 3365502 h 6168945"/>
                      <a:gd name="connsiteX22" fmla="*/ 11517231 w 11517231"/>
                      <a:gd name="connsiteY22" fmla="*/ 4112630 h 6168945"/>
                      <a:gd name="connsiteX23" fmla="*/ 11517231 w 11517231"/>
                      <a:gd name="connsiteY23" fmla="*/ 4736379 h 6168945"/>
                      <a:gd name="connsiteX24" fmla="*/ 11517231 w 11517231"/>
                      <a:gd name="connsiteY24" fmla="*/ 5298438 h 6168945"/>
                      <a:gd name="connsiteX25" fmla="*/ 11517231 w 11517231"/>
                      <a:gd name="connsiteY25" fmla="*/ 6168945 h 6168945"/>
                      <a:gd name="connsiteX26" fmla="*/ 10839747 w 11517231"/>
                      <a:gd name="connsiteY26" fmla="*/ 6168945 h 6168945"/>
                      <a:gd name="connsiteX27" fmla="*/ 10162263 w 11517231"/>
                      <a:gd name="connsiteY27" fmla="*/ 6168945 h 6168945"/>
                      <a:gd name="connsiteX28" fmla="*/ 9715123 w 11517231"/>
                      <a:gd name="connsiteY28" fmla="*/ 6168945 h 6168945"/>
                      <a:gd name="connsiteX29" fmla="*/ 8922467 w 11517231"/>
                      <a:gd name="connsiteY29" fmla="*/ 6168945 h 6168945"/>
                      <a:gd name="connsiteX30" fmla="*/ 8475327 w 11517231"/>
                      <a:gd name="connsiteY30" fmla="*/ 6168945 h 6168945"/>
                      <a:gd name="connsiteX31" fmla="*/ 7682671 w 11517231"/>
                      <a:gd name="connsiteY31" fmla="*/ 6168945 h 6168945"/>
                      <a:gd name="connsiteX32" fmla="*/ 7350703 w 11517231"/>
                      <a:gd name="connsiteY32" fmla="*/ 6168945 h 6168945"/>
                      <a:gd name="connsiteX33" fmla="*/ 6558047 w 11517231"/>
                      <a:gd name="connsiteY33" fmla="*/ 6168945 h 6168945"/>
                      <a:gd name="connsiteX34" fmla="*/ 6110907 w 11517231"/>
                      <a:gd name="connsiteY34" fmla="*/ 6168945 h 6168945"/>
                      <a:gd name="connsiteX35" fmla="*/ 5778940 w 11517231"/>
                      <a:gd name="connsiteY35" fmla="*/ 6168945 h 6168945"/>
                      <a:gd name="connsiteX36" fmla="*/ 5331800 w 11517231"/>
                      <a:gd name="connsiteY36" fmla="*/ 6168945 h 6168945"/>
                      <a:gd name="connsiteX37" fmla="*/ 4539144 w 11517231"/>
                      <a:gd name="connsiteY37" fmla="*/ 6168945 h 6168945"/>
                      <a:gd name="connsiteX38" fmla="*/ 4092004 w 11517231"/>
                      <a:gd name="connsiteY38" fmla="*/ 6168945 h 6168945"/>
                      <a:gd name="connsiteX39" fmla="*/ 3760037 w 11517231"/>
                      <a:gd name="connsiteY39" fmla="*/ 6168945 h 6168945"/>
                      <a:gd name="connsiteX40" fmla="*/ 3312898 w 11517231"/>
                      <a:gd name="connsiteY40" fmla="*/ 6168945 h 6168945"/>
                      <a:gd name="connsiteX41" fmla="*/ 2750586 w 11517231"/>
                      <a:gd name="connsiteY41" fmla="*/ 6168945 h 6168945"/>
                      <a:gd name="connsiteX42" fmla="*/ 2073102 w 11517231"/>
                      <a:gd name="connsiteY42" fmla="*/ 6168945 h 6168945"/>
                      <a:gd name="connsiteX43" fmla="*/ 1625962 w 11517231"/>
                      <a:gd name="connsiteY43" fmla="*/ 6168945 h 6168945"/>
                      <a:gd name="connsiteX44" fmla="*/ 718133 w 11517231"/>
                      <a:gd name="connsiteY44" fmla="*/ 6168945 h 6168945"/>
                      <a:gd name="connsiteX45" fmla="*/ 0 w 11517231"/>
                      <a:gd name="connsiteY45" fmla="*/ 6168945 h 6168945"/>
                      <a:gd name="connsiteX46" fmla="*/ 0 w 11517231"/>
                      <a:gd name="connsiteY46" fmla="*/ 5360128 h 6168945"/>
                      <a:gd name="connsiteX47" fmla="*/ 0 w 11517231"/>
                      <a:gd name="connsiteY47" fmla="*/ 4674689 h 6168945"/>
                      <a:gd name="connsiteX48" fmla="*/ 0 w 11517231"/>
                      <a:gd name="connsiteY48" fmla="*/ 3989251 h 6168945"/>
                      <a:gd name="connsiteX49" fmla="*/ 0 w 11517231"/>
                      <a:gd name="connsiteY49" fmla="*/ 3365502 h 6168945"/>
                      <a:gd name="connsiteX50" fmla="*/ 0 w 11517231"/>
                      <a:gd name="connsiteY50" fmla="*/ 2618374 h 6168945"/>
                      <a:gd name="connsiteX51" fmla="*/ 0 w 11517231"/>
                      <a:gd name="connsiteY51" fmla="*/ 1932936 h 6168945"/>
                      <a:gd name="connsiteX52" fmla="*/ 0 w 11517231"/>
                      <a:gd name="connsiteY52" fmla="*/ 1124119 h 6168945"/>
                      <a:gd name="connsiteX53" fmla="*/ 0 w 11517231"/>
                      <a:gd name="connsiteY53" fmla="*/ 0 h 616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17231" h="6168945" extrusionOk="0">
                        <a:moveTo>
                          <a:pt x="0" y="0"/>
                        </a:moveTo>
                        <a:cubicBezTo>
                          <a:pt x="195846" y="16743"/>
                          <a:pt x="339870" y="24500"/>
                          <a:pt x="562312" y="0"/>
                        </a:cubicBezTo>
                        <a:cubicBezTo>
                          <a:pt x="784754" y="-24500"/>
                          <a:pt x="733885" y="9333"/>
                          <a:pt x="894279" y="0"/>
                        </a:cubicBezTo>
                        <a:cubicBezTo>
                          <a:pt x="1054673" y="-9333"/>
                          <a:pt x="1458280" y="-2299"/>
                          <a:pt x="1802108" y="0"/>
                        </a:cubicBezTo>
                        <a:cubicBezTo>
                          <a:pt x="2145936" y="2299"/>
                          <a:pt x="2175219" y="-22231"/>
                          <a:pt x="2364420" y="0"/>
                        </a:cubicBezTo>
                        <a:cubicBezTo>
                          <a:pt x="2553621" y="22231"/>
                          <a:pt x="2745988" y="12421"/>
                          <a:pt x="2926732" y="0"/>
                        </a:cubicBezTo>
                        <a:cubicBezTo>
                          <a:pt x="3107476" y="-12421"/>
                          <a:pt x="3541428" y="36848"/>
                          <a:pt x="3834560" y="0"/>
                        </a:cubicBezTo>
                        <a:cubicBezTo>
                          <a:pt x="4127692" y="-36848"/>
                          <a:pt x="4108370" y="18642"/>
                          <a:pt x="4281700" y="0"/>
                        </a:cubicBezTo>
                        <a:cubicBezTo>
                          <a:pt x="4455030" y="-18642"/>
                          <a:pt x="4767856" y="11851"/>
                          <a:pt x="5189529" y="0"/>
                        </a:cubicBezTo>
                        <a:cubicBezTo>
                          <a:pt x="5611202" y="-11851"/>
                          <a:pt x="5739938" y="-37299"/>
                          <a:pt x="6097358" y="0"/>
                        </a:cubicBezTo>
                        <a:cubicBezTo>
                          <a:pt x="6454778" y="37299"/>
                          <a:pt x="6469015" y="26414"/>
                          <a:pt x="6774842" y="0"/>
                        </a:cubicBezTo>
                        <a:cubicBezTo>
                          <a:pt x="7080669" y="-26414"/>
                          <a:pt x="7338889" y="22726"/>
                          <a:pt x="7682671" y="0"/>
                        </a:cubicBezTo>
                        <a:cubicBezTo>
                          <a:pt x="8026453" y="-22726"/>
                          <a:pt x="8070833" y="-7708"/>
                          <a:pt x="8244982" y="0"/>
                        </a:cubicBezTo>
                        <a:cubicBezTo>
                          <a:pt x="8419131" y="7708"/>
                          <a:pt x="8624109" y="26626"/>
                          <a:pt x="8807294" y="0"/>
                        </a:cubicBezTo>
                        <a:cubicBezTo>
                          <a:pt x="8990479" y="-26626"/>
                          <a:pt x="9394035" y="9948"/>
                          <a:pt x="9599951" y="0"/>
                        </a:cubicBezTo>
                        <a:cubicBezTo>
                          <a:pt x="9805867" y="-9948"/>
                          <a:pt x="10031812" y="-3112"/>
                          <a:pt x="10162263" y="0"/>
                        </a:cubicBezTo>
                        <a:cubicBezTo>
                          <a:pt x="10292714" y="3112"/>
                          <a:pt x="10869678" y="-57196"/>
                          <a:pt x="11517231" y="0"/>
                        </a:cubicBezTo>
                        <a:cubicBezTo>
                          <a:pt x="11505544" y="186906"/>
                          <a:pt x="11551307" y="504014"/>
                          <a:pt x="11517231" y="808817"/>
                        </a:cubicBezTo>
                        <a:cubicBezTo>
                          <a:pt x="11483155" y="1113620"/>
                          <a:pt x="11521932" y="1406191"/>
                          <a:pt x="11517231" y="1555945"/>
                        </a:cubicBezTo>
                        <a:cubicBezTo>
                          <a:pt x="11512530" y="1705699"/>
                          <a:pt x="11516695" y="2086201"/>
                          <a:pt x="11517231" y="2303073"/>
                        </a:cubicBezTo>
                        <a:cubicBezTo>
                          <a:pt x="11517767" y="2519945"/>
                          <a:pt x="11492911" y="2647373"/>
                          <a:pt x="11517231" y="2803443"/>
                        </a:cubicBezTo>
                        <a:cubicBezTo>
                          <a:pt x="11541552" y="2959513"/>
                          <a:pt x="11524167" y="3111859"/>
                          <a:pt x="11517231" y="3365502"/>
                        </a:cubicBezTo>
                        <a:cubicBezTo>
                          <a:pt x="11510295" y="3619145"/>
                          <a:pt x="11487060" y="3902572"/>
                          <a:pt x="11517231" y="4112630"/>
                        </a:cubicBezTo>
                        <a:cubicBezTo>
                          <a:pt x="11547402" y="4322688"/>
                          <a:pt x="11536941" y="4519346"/>
                          <a:pt x="11517231" y="4736379"/>
                        </a:cubicBezTo>
                        <a:cubicBezTo>
                          <a:pt x="11497521" y="4953412"/>
                          <a:pt x="11529490" y="5081422"/>
                          <a:pt x="11517231" y="5298438"/>
                        </a:cubicBezTo>
                        <a:cubicBezTo>
                          <a:pt x="11504972" y="5515454"/>
                          <a:pt x="11506862" y="5866251"/>
                          <a:pt x="11517231" y="6168945"/>
                        </a:cubicBezTo>
                        <a:cubicBezTo>
                          <a:pt x="11251131" y="6146377"/>
                          <a:pt x="11058325" y="6142067"/>
                          <a:pt x="10839747" y="6168945"/>
                        </a:cubicBezTo>
                        <a:cubicBezTo>
                          <a:pt x="10621169" y="6195823"/>
                          <a:pt x="10338771" y="6159016"/>
                          <a:pt x="10162263" y="6168945"/>
                        </a:cubicBezTo>
                        <a:cubicBezTo>
                          <a:pt x="9985755" y="6178874"/>
                          <a:pt x="9856224" y="6160959"/>
                          <a:pt x="9715123" y="6168945"/>
                        </a:cubicBezTo>
                        <a:cubicBezTo>
                          <a:pt x="9574022" y="6176931"/>
                          <a:pt x="9122757" y="6190412"/>
                          <a:pt x="8922467" y="6168945"/>
                        </a:cubicBezTo>
                        <a:cubicBezTo>
                          <a:pt x="8722177" y="6147478"/>
                          <a:pt x="8577919" y="6168740"/>
                          <a:pt x="8475327" y="6168945"/>
                        </a:cubicBezTo>
                        <a:cubicBezTo>
                          <a:pt x="8372735" y="6169150"/>
                          <a:pt x="8076127" y="6156319"/>
                          <a:pt x="7682671" y="6168945"/>
                        </a:cubicBezTo>
                        <a:cubicBezTo>
                          <a:pt x="7289215" y="6181571"/>
                          <a:pt x="7492511" y="6184223"/>
                          <a:pt x="7350703" y="6168945"/>
                        </a:cubicBezTo>
                        <a:cubicBezTo>
                          <a:pt x="7208895" y="6153667"/>
                          <a:pt x="6857847" y="6172099"/>
                          <a:pt x="6558047" y="6168945"/>
                        </a:cubicBezTo>
                        <a:cubicBezTo>
                          <a:pt x="6258247" y="6165791"/>
                          <a:pt x="6288003" y="6152310"/>
                          <a:pt x="6110907" y="6168945"/>
                        </a:cubicBezTo>
                        <a:cubicBezTo>
                          <a:pt x="5933811" y="6185580"/>
                          <a:pt x="5883807" y="6166632"/>
                          <a:pt x="5778940" y="6168945"/>
                        </a:cubicBezTo>
                        <a:cubicBezTo>
                          <a:pt x="5674073" y="6171258"/>
                          <a:pt x="5527404" y="6188480"/>
                          <a:pt x="5331800" y="6168945"/>
                        </a:cubicBezTo>
                        <a:cubicBezTo>
                          <a:pt x="5136196" y="6149410"/>
                          <a:pt x="4795004" y="6187020"/>
                          <a:pt x="4539144" y="6168945"/>
                        </a:cubicBezTo>
                        <a:cubicBezTo>
                          <a:pt x="4283284" y="6150870"/>
                          <a:pt x="4192946" y="6190287"/>
                          <a:pt x="4092004" y="6168945"/>
                        </a:cubicBezTo>
                        <a:cubicBezTo>
                          <a:pt x="3991062" y="6147603"/>
                          <a:pt x="3846610" y="6171619"/>
                          <a:pt x="3760037" y="6168945"/>
                        </a:cubicBezTo>
                        <a:cubicBezTo>
                          <a:pt x="3673464" y="6166271"/>
                          <a:pt x="3485779" y="6177752"/>
                          <a:pt x="3312898" y="6168945"/>
                        </a:cubicBezTo>
                        <a:cubicBezTo>
                          <a:pt x="3140017" y="6160138"/>
                          <a:pt x="2867239" y="6166455"/>
                          <a:pt x="2750586" y="6168945"/>
                        </a:cubicBezTo>
                        <a:cubicBezTo>
                          <a:pt x="2633933" y="6171435"/>
                          <a:pt x="2222712" y="6175802"/>
                          <a:pt x="2073102" y="6168945"/>
                        </a:cubicBezTo>
                        <a:cubicBezTo>
                          <a:pt x="1923492" y="6162088"/>
                          <a:pt x="1769883" y="6177189"/>
                          <a:pt x="1625962" y="6168945"/>
                        </a:cubicBezTo>
                        <a:cubicBezTo>
                          <a:pt x="1482041" y="6160701"/>
                          <a:pt x="978269" y="6164850"/>
                          <a:pt x="718133" y="6168945"/>
                        </a:cubicBezTo>
                        <a:cubicBezTo>
                          <a:pt x="457997" y="6173040"/>
                          <a:pt x="209699" y="6164517"/>
                          <a:pt x="0" y="6168945"/>
                        </a:cubicBezTo>
                        <a:cubicBezTo>
                          <a:pt x="29985" y="5947902"/>
                          <a:pt x="11548" y="5571244"/>
                          <a:pt x="0" y="5360128"/>
                        </a:cubicBezTo>
                        <a:cubicBezTo>
                          <a:pt x="-11548" y="5149012"/>
                          <a:pt x="-16902" y="4892793"/>
                          <a:pt x="0" y="4674689"/>
                        </a:cubicBezTo>
                        <a:cubicBezTo>
                          <a:pt x="16902" y="4456585"/>
                          <a:pt x="-23620" y="4235936"/>
                          <a:pt x="0" y="3989251"/>
                        </a:cubicBezTo>
                        <a:cubicBezTo>
                          <a:pt x="23620" y="3742566"/>
                          <a:pt x="-28259" y="3498254"/>
                          <a:pt x="0" y="3365502"/>
                        </a:cubicBezTo>
                        <a:cubicBezTo>
                          <a:pt x="28259" y="3232750"/>
                          <a:pt x="-24714" y="2957206"/>
                          <a:pt x="0" y="2618374"/>
                        </a:cubicBezTo>
                        <a:cubicBezTo>
                          <a:pt x="24714" y="2279542"/>
                          <a:pt x="5469" y="2219725"/>
                          <a:pt x="0" y="1932936"/>
                        </a:cubicBezTo>
                        <a:cubicBezTo>
                          <a:pt x="-5469" y="1646147"/>
                          <a:pt x="-28327" y="1495031"/>
                          <a:pt x="0" y="1124119"/>
                        </a:cubicBezTo>
                        <a:cubicBezTo>
                          <a:pt x="28327" y="753207"/>
                          <a:pt x="2689" y="506464"/>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4660E188-AE61-2F25-4B05-BCC36626F0E8}"/>
              </a:ext>
            </a:extLst>
          </p:cNvPr>
          <p:cNvCxnSpPr>
            <a:cxnSpLocks/>
          </p:cNvCxnSpPr>
          <p:nvPr userDrawn="1"/>
        </p:nvCxnSpPr>
        <p:spPr>
          <a:xfrm>
            <a:off x="769808" y="6485602"/>
            <a:ext cx="3046499" cy="0"/>
          </a:xfrm>
          <a:prstGeom prst="line">
            <a:avLst/>
          </a:prstGeom>
          <a:ln w="19050">
            <a:solidFill>
              <a:srgbClr val="EEEFF2"/>
            </a:solidFill>
          </a:ln>
        </p:spPr>
        <p:style>
          <a:lnRef idx="1">
            <a:schemeClr val="accent1"/>
          </a:lnRef>
          <a:fillRef idx="0">
            <a:schemeClr val="accent1"/>
          </a:fillRef>
          <a:effectRef idx="0">
            <a:schemeClr val="accent1"/>
          </a:effectRef>
          <a:fontRef idx="minor">
            <a:schemeClr val="tx1"/>
          </a:fontRef>
        </p:style>
      </p:cxnSp>
      <p:pic>
        <p:nvPicPr>
          <p:cNvPr id="4" name="Picture 7">
            <a:extLst>
              <a:ext uri="{FF2B5EF4-FFF2-40B4-BE49-F238E27FC236}">
                <a16:creationId xmlns:a16="http://schemas.microsoft.com/office/drawing/2014/main" id="{F239173A-B764-7784-C87A-551ADA666A9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86567" y="6149691"/>
            <a:ext cx="2812979" cy="686367"/>
          </a:xfrm>
          <a:prstGeom prst="rect">
            <a:avLst/>
          </a:prstGeom>
        </p:spPr>
      </p:pic>
    </p:spTree>
    <p:extLst>
      <p:ext uri="{BB962C8B-B14F-4D97-AF65-F5344CB8AC3E}">
        <p14:creationId xmlns:p14="http://schemas.microsoft.com/office/powerpoint/2010/main" val="2799494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A348ABC-D2B1-C977-E8FC-2619A7E2C885}"/>
              </a:ext>
            </a:extLst>
          </p:cNvPr>
          <p:cNvSpPr/>
          <p:nvPr userDrawn="1"/>
        </p:nvSpPr>
        <p:spPr>
          <a:xfrm rot="5400000">
            <a:off x="905960" y="-905960"/>
            <a:ext cx="6837810" cy="8649730"/>
          </a:xfrm>
          <a:prstGeom prst="rect">
            <a:avLst/>
          </a:prstGeom>
          <a:gradFill>
            <a:gsLst>
              <a:gs pos="0">
                <a:srgbClr val="543A2B"/>
              </a:gs>
              <a:gs pos="67000">
                <a:srgbClr val="543A2B">
                  <a:alpha val="49123"/>
                </a:srgbClr>
              </a:gs>
              <a:gs pos="100000">
                <a:schemeClr val="accent1">
                  <a:alpha val="0"/>
                </a:schemeClr>
              </a:gs>
            </a:gsLst>
            <a:lin ang="16200000" scaled="0"/>
          </a:gra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4DD9621-A816-2254-BE23-412189426EC3}"/>
              </a:ext>
            </a:extLst>
          </p:cNvPr>
          <p:cNvSpPr/>
          <p:nvPr userDrawn="1"/>
        </p:nvSpPr>
        <p:spPr>
          <a:xfrm>
            <a:off x="164432" y="168442"/>
            <a:ext cx="11863136" cy="6521115"/>
          </a:xfrm>
          <a:prstGeom prst="rect">
            <a:avLst/>
          </a:prstGeom>
          <a:noFill/>
          <a:ln w="19050" cmpd="sng">
            <a:solidFill>
              <a:schemeClr val="bg1"/>
            </a:solidFill>
            <a:extLst>
              <a:ext uri="{C807C97D-BFC1-408E-A445-0C87EB9F89A2}">
                <ask:lineSketchStyleProps xmlns:ask="http://schemas.microsoft.com/office/drawing/2018/sketchyshapes" sd="1219033472">
                  <a:custGeom>
                    <a:avLst/>
                    <a:gdLst>
                      <a:gd name="connsiteX0" fmla="*/ 0 w 11517231"/>
                      <a:gd name="connsiteY0" fmla="*/ 0 h 6168945"/>
                      <a:gd name="connsiteX1" fmla="*/ 562312 w 11517231"/>
                      <a:gd name="connsiteY1" fmla="*/ 0 h 6168945"/>
                      <a:gd name="connsiteX2" fmla="*/ 894279 w 11517231"/>
                      <a:gd name="connsiteY2" fmla="*/ 0 h 6168945"/>
                      <a:gd name="connsiteX3" fmla="*/ 1802108 w 11517231"/>
                      <a:gd name="connsiteY3" fmla="*/ 0 h 6168945"/>
                      <a:gd name="connsiteX4" fmla="*/ 2364420 w 11517231"/>
                      <a:gd name="connsiteY4" fmla="*/ 0 h 6168945"/>
                      <a:gd name="connsiteX5" fmla="*/ 2926732 w 11517231"/>
                      <a:gd name="connsiteY5" fmla="*/ 0 h 6168945"/>
                      <a:gd name="connsiteX6" fmla="*/ 3834560 w 11517231"/>
                      <a:gd name="connsiteY6" fmla="*/ 0 h 6168945"/>
                      <a:gd name="connsiteX7" fmla="*/ 4281700 w 11517231"/>
                      <a:gd name="connsiteY7" fmla="*/ 0 h 6168945"/>
                      <a:gd name="connsiteX8" fmla="*/ 5189529 w 11517231"/>
                      <a:gd name="connsiteY8" fmla="*/ 0 h 6168945"/>
                      <a:gd name="connsiteX9" fmla="*/ 6097358 w 11517231"/>
                      <a:gd name="connsiteY9" fmla="*/ 0 h 6168945"/>
                      <a:gd name="connsiteX10" fmla="*/ 6774842 w 11517231"/>
                      <a:gd name="connsiteY10" fmla="*/ 0 h 6168945"/>
                      <a:gd name="connsiteX11" fmla="*/ 7682671 w 11517231"/>
                      <a:gd name="connsiteY11" fmla="*/ 0 h 6168945"/>
                      <a:gd name="connsiteX12" fmla="*/ 8244982 w 11517231"/>
                      <a:gd name="connsiteY12" fmla="*/ 0 h 6168945"/>
                      <a:gd name="connsiteX13" fmla="*/ 8807294 w 11517231"/>
                      <a:gd name="connsiteY13" fmla="*/ 0 h 6168945"/>
                      <a:gd name="connsiteX14" fmla="*/ 9599951 w 11517231"/>
                      <a:gd name="connsiteY14" fmla="*/ 0 h 6168945"/>
                      <a:gd name="connsiteX15" fmla="*/ 10162263 w 11517231"/>
                      <a:gd name="connsiteY15" fmla="*/ 0 h 6168945"/>
                      <a:gd name="connsiteX16" fmla="*/ 11517231 w 11517231"/>
                      <a:gd name="connsiteY16" fmla="*/ 0 h 6168945"/>
                      <a:gd name="connsiteX17" fmla="*/ 11517231 w 11517231"/>
                      <a:gd name="connsiteY17" fmla="*/ 808817 h 6168945"/>
                      <a:gd name="connsiteX18" fmla="*/ 11517231 w 11517231"/>
                      <a:gd name="connsiteY18" fmla="*/ 1555945 h 6168945"/>
                      <a:gd name="connsiteX19" fmla="*/ 11517231 w 11517231"/>
                      <a:gd name="connsiteY19" fmla="*/ 2303073 h 6168945"/>
                      <a:gd name="connsiteX20" fmla="*/ 11517231 w 11517231"/>
                      <a:gd name="connsiteY20" fmla="*/ 2803443 h 6168945"/>
                      <a:gd name="connsiteX21" fmla="*/ 11517231 w 11517231"/>
                      <a:gd name="connsiteY21" fmla="*/ 3365502 h 6168945"/>
                      <a:gd name="connsiteX22" fmla="*/ 11517231 w 11517231"/>
                      <a:gd name="connsiteY22" fmla="*/ 4112630 h 6168945"/>
                      <a:gd name="connsiteX23" fmla="*/ 11517231 w 11517231"/>
                      <a:gd name="connsiteY23" fmla="*/ 4736379 h 6168945"/>
                      <a:gd name="connsiteX24" fmla="*/ 11517231 w 11517231"/>
                      <a:gd name="connsiteY24" fmla="*/ 5298438 h 6168945"/>
                      <a:gd name="connsiteX25" fmla="*/ 11517231 w 11517231"/>
                      <a:gd name="connsiteY25" fmla="*/ 6168945 h 6168945"/>
                      <a:gd name="connsiteX26" fmla="*/ 10839747 w 11517231"/>
                      <a:gd name="connsiteY26" fmla="*/ 6168945 h 6168945"/>
                      <a:gd name="connsiteX27" fmla="*/ 10162263 w 11517231"/>
                      <a:gd name="connsiteY27" fmla="*/ 6168945 h 6168945"/>
                      <a:gd name="connsiteX28" fmla="*/ 9715123 w 11517231"/>
                      <a:gd name="connsiteY28" fmla="*/ 6168945 h 6168945"/>
                      <a:gd name="connsiteX29" fmla="*/ 8922467 w 11517231"/>
                      <a:gd name="connsiteY29" fmla="*/ 6168945 h 6168945"/>
                      <a:gd name="connsiteX30" fmla="*/ 8475327 w 11517231"/>
                      <a:gd name="connsiteY30" fmla="*/ 6168945 h 6168945"/>
                      <a:gd name="connsiteX31" fmla="*/ 7682671 w 11517231"/>
                      <a:gd name="connsiteY31" fmla="*/ 6168945 h 6168945"/>
                      <a:gd name="connsiteX32" fmla="*/ 7350703 w 11517231"/>
                      <a:gd name="connsiteY32" fmla="*/ 6168945 h 6168945"/>
                      <a:gd name="connsiteX33" fmla="*/ 6558047 w 11517231"/>
                      <a:gd name="connsiteY33" fmla="*/ 6168945 h 6168945"/>
                      <a:gd name="connsiteX34" fmla="*/ 6110907 w 11517231"/>
                      <a:gd name="connsiteY34" fmla="*/ 6168945 h 6168945"/>
                      <a:gd name="connsiteX35" fmla="*/ 5778940 w 11517231"/>
                      <a:gd name="connsiteY35" fmla="*/ 6168945 h 6168945"/>
                      <a:gd name="connsiteX36" fmla="*/ 5331800 w 11517231"/>
                      <a:gd name="connsiteY36" fmla="*/ 6168945 h 6168945"/>
                      <a:gd name="connsiteX37" fmla="*/ 4539144 w 11517231"/>
                      <a:gd name="connsiteY37" fmla="*/ 6168945 h 6168945"/>
                      <a:gd name="connsiteX38" fmla="*/ 4092004 w 11517231"/>
                      <a:gd name="connsiteY38" fmla="*/ 6168945 h 6168945"/>
                      <a:gd name="connsiteX39" fmla="*/ 3760037 w 11517231"/>
                      <a:gd name="connsiteY39" fmla="*/ 6168945 h 6168945"/>
                      <a:gd name="connsiteX40" fmla="*/ 3312898 w 11517231"/>
                      <a:gd name="connsiteY40" fmla="*/ 6168945 h 6168945"/>
                      <a:gd name="connsiteX41" fmla="*/ 2750586 w 11517231"/>
                      <a:gd name="connsiteY41" fmla="*/ 6168945 h 6168945"/>
                      <a:gd name="connsiteX42" fmla="*/ 2073102 w 11517231"/>
                      <a:gd name="connsiteY42" fmla="*/ 6168945 h 6168945"/>
                      <a:gd name="connsiteX43" fmla="*/ 1625962 w 11517231"/>
                      <a:gd name="connsiteY43" fmla="*/ 6168945 h 6168945"/>
                      <a:gd name="connsiteX44" fmla="*/ 718133 w 11517231"/>
                      <a:gd name="connsiteY44" fmla="*/ 6168945 h 6168945"/>
                      <a:gd name="connsiteX45" fmla="*/ 0 w 11517231"/>
                      <a:gd name="connsiteY45" fmla="*/ 6168945 h 6168945"/>
                      <a:gd name="connsiteX46" fmla="*/ 0 w 11517231"/>
                      <a:gd name="connsiteY46" fmla="*/ 5360128 h 6168945"/>
                      <a:gd name="connsiteX47" fmla="*/ 0 w 11517231"/>
                      <a:gd name="connsiteY47" fmla="*/ 4674689 h 6168945"/>
                      <a:gd name="connsiteX48" fmla="*/ 0 w 11517231"/>
                      <a:gd name="connsiteY48" fmla="*/ 3989251 h 6168945"/>
                      <a:gd name="connsiteX49" fmla="*/ 0 w 11517231"/>
                      <a:gd name="connsiteY49" fmla="*/ 3365502 h 6168945"/>
                      <a:gd name="connsiteX50" fmla="*/ 0 w 11517231"/>
                      <a:gd name="connsiteY50" fmla="*/ 2618374 h 6168945"/>
                      <a:gd name="connsiteX51" fmla="*/ 0 w 11517231"/>
                      <a:gd name="connsiteY51" fmla="*/ 1932936 h 6168945"/>
                      <a:gd name="connsiteX52" fmla="*/ 0 w 11517231"/>
                      <a:gd name="connsiteY52" fmla="*/ 1124119 h 6168945"/>
                      <a:gd name="connsiteX53" fmla="*/ 0 w 11517231"/>
                      <a:gd name="connsiteY53" fmla="*/ 0 h 616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17231" h="6168945" extrusionOk="0">
                        <a:moveTo>
                          <a:pt x="0" y="0"/>
                        </a:moveTo>
                        <a:cubicBezTo>
                          <a:pt x="195846" y="16743"/>
                          <a:pt x="339870" y="24500"/>
                          <a:pt x="562312" y="0"/>
                        </a:cubicBezTo>
                        <a:cubicBezTo>
                          <a:pt x="784754" y="-24500"/>
                          <a:pt x="733885" y="9333"/>
                          <a:pt x="894279" y="0"/>
                        </a:cubicBezTo>
                        <a:cubicBezTo>
                          <a:pt x="1054673" y="-9333"/>
                          <a:pt x="1458280" y="-2299"/>
                          <a:pt x="1802108" y="0"/>
                        </a:cubicBezTo>
                        <a:cubicBezTo>
                          <a:pt x="2145936" y="2299"/>
                          <a:pt x="2175219" y="-22231"/>
                          <a:pt x="2364420" y="0"/>
                        </a:cubicBezTo>
                        <a:cubicBezTo>
                          <a:pt x="2553621" y="22231"/>
                          <a:pt x="2745988" y="12421"/>
                          <a:pt x="2926732" y="0"/>
                        </a:cubicBezTo>
                        <a:cubicBezTo>
                          <a:pt x="3107476" y="-12421"/>
                          <a:pt x="3541428" y="36848"/>
                          <a:pt x="3834560" y="0"/>
                        </a:cubicBezTo>
                        <a:cubicBezTo>
                          <a:pt x="4127692" y="-36848"/>
                          <a:pt x="4108370" y="18642"/>
                          <a:pt x="4281700" y="0"/>
                        </a:cubicBezTo>
                        <a:cubicBezTo>
                          <a:pt x="4455030" y="-18642"/>
                          <a:pt x="4767856" y="11851"/>
                          <a:pt x="5189529" y="0"/>
                        </a:cubicBezTo>
                        <a:cubicBezTo>
                          <a:pt x="5611202" y="-11851"/>
                          <a:pt x="5739938" y="-37299"/>
                          <a:pt x="6097358" y="0"/>
                        </a:cubicBezTo>
                        <a:cubicBezTo>
                          <a:pt x="6454778" y="37299"/>
                          <a:pt x="6469015" y="26414"/>
                          <a:pt x="6774842" y="0"/>
                        </a:cubicBezTo>
                        <a:cubicBezTo>
                          <a:pt x="7080669" y="-26414"/>
                          <a:pt x="7338889" y="22726"/>
                          <a:pt x="7682671" y="0"/>
                        </a:cubicBezTo>
                        <a:cubicBezTo>
                          <a:pt x="8026453" y="-22726"/>
                          <a:pt x="8070833" y="-7708"/>
                          <a:pt x="8244982" y="0"/>
                        </a:cubicBezTo>
                        <a:cubicBezTo>
                          <a:pt x="8419131" y="7708"/>
                          <a:pt x="8624109" y="26626"/>
                          <a:pt x="8807294" y="0"/>
                        </a:cubicBezTo>
                        <a:cubicBezTo>
                          <a:pt x="8990479" y="-26626"/>
                          <a:pt x="9394035" y="9948"/>
                          <a:pt x="9599951" y="0"/>
                        </a:cubicBezTo>
                        <a:cubicBezTo>
                          <a:pt x="9805867" y="-9948"/>
                          <a:pt x="10031812" y="-3112"/>
                          <a:pt x="10162263" y="0"/>
                        </a:cubicBezTo>
                        <a:cubicBezTo>
                          <a:pt x="10292714" y="3112"/>
                          <a:pt x="10869678" y="-57196"/>
                          <a:pt x="11517231" y="0"/>
                        </a:cubicBezTo>
                        <a:cubicBezTo>
                          <a:pt x="11505544" y="186906"/>
                          <a:pt x="11551307" y="504014"/>
                          <a:pt x="11517231" y="808817"/>
                        </a:cubicBezTo>
                        <a:cubicBezTo>
                          <a:pt x="11483155" y="1113620"/>
                          <a:pt x="11521932" y="1406191"/>
                          <a:pt x="11517231" y="1555945"/>
                        </a:cubicBezTo>
                        <a:cubicBezTo>
                          <a:pt x="11512530" y="1705699"/>
                          <a:pt x="11516695" y="2086201"/>
                          <a:pt x="11517231" y="2303073"/>
                        </a:cubicBezTo>
                        <a:cubicBezTo>
                          <a:pt x="11517767" y="2519945"/>
                          <a:pt x="11492911" y="2647373"/>
                          <a:pt x="11517231" y="2803443"/>
                        </a:cubicBezTo>
                        <a:cubicBezTo>
                          <a:pt x="11541552" y="2959513"/>
                          <a:pt x="11524167" y="3111859"/>
                          <a:pt x="11517231" y="3365502"/>
                        </a:cubicBezTo>
                        <a:cubicBezTo>
                          <a:pt x="11510295" y="3619145"/>
                          <a:pt x="11487060" y="3902572"/>
                          <a:pt x="11517231" y="4112630"/>
                        </a:cubicBezTo>
                        <a:cubicBezTo>
                          <a:pt x="11547402" y="4322688"/>
                          <a:pt x="11536941" y="4519346"/>
                          <a:pt x="11517231" y="4736379"/>
                        </a:cubicBezTo>
                        <a:cubicBezTo>
                          <a:pt x="11497521" y="4953412"/>
                          <a:pt x="11529490" y="5081422"/>
                          <a:pt x="11517231" y="5298438"/>
                        </a:cubicBezTo>
                        <a:cubicBezTo>
                          <a:pt x="11504972" y="5515454"/>
                          <a:pt x="11506862" y="5866251"/>
                          <a:pt x="11517231" y="6168945"/>
                        </a:cubicBezTo>
                        <a:cubicBezTo>
                          <a:pt x="11251131" y="6146377"/>
                          <a:pt x="11058325" y="6142067"/>
                          <a:pt x="10839747" y="6168945"/>
                        </a:cubicBezTo>
                        <a:cubicBezTo>
                          <a:pt x="10621169" y="6195823"/>
                          <a:pt x="10338771" y="6159016"/>
                          <a:pt x="10162263" y="6168945"/>
                        </a:cubicBezTo>
                        <a:cubicBezTo>
                          <a:pt x="9985755" y="6178874"/>
                          <a:pt x="9856224" y="6160959"/>
                          <a:pt x="9715123" y="6168945"/>
                        </a:cubicBezTo>
                        <a:cubicBezTo>
                          <a:pt x="9574022" y="6176931"/>
                          <a:pt x="9122757" y="6190412"/>
                          <a:pt x="8922467" y="6168945"/>
                        </a:cubicBezTo>
                        <a:cubicBezTo>
                          <a:pt x="8722177" y="6147478"/>
                          <a:pt x="8577919" y="6168740"/>
                          <a:pt x="8475327" y="6168945"/>
                        </a:cubicBezTo>
                        <a:cubicBezTo>
                          <a:pt x="8372735" y="6169150"/>
                          <a:pt x="8076127" y="6156319"/>
                          <a:pt x="7682671" y="6168945"/>
                        </a:cubicBezTo>
                        <a:cubicBezTo>
                          <a:pt x="7289215" y="6181571"/>
                          <a:pt x="7492511" y="6184223"/>
                          <a:pt x="7350703" y="6168945"/>
                        </a:cubicBezTo>
                        <a:cubicBezTo>
                          <a:pt x="7208895" y="6153667"/>
                          <a:pt x="6857847" y="6172099"/>
                          <a:pt x="6558047" y="6168945"/>
                        </a:cubicBezTo>
                        <a:cubicBezTo>
                          <a:pt x="6258247" y="6165791"/>
                          <a:pt x="6288003" y="6152310"/>
                          <a:pt x="6110907" y="6168945"/>
                        </a:cubicBezTo>
                        <a:cubicBezTo>
                          <a:pt x="5933811" y="6185580"/>
                          <a:pt x="5883807" y="6166632"/>
                          <a:pt x="5778940" y="6168945"/>
                        </a:cubicBezTo>
                        <a:cubicBezTo>
                          <a:pt x="5674073" y="6171258"/>
                          <a:pt x="5527404" y="6188480"/>
                          <a:pt x="5331800" y="6168945"/>
                        </a:cubicBezTo>
                        <a:cubicBezTo>
                          <a:pt x="5136196" y="6149410"/>
                          <a:pt x="4795004" y="6187020"/>
                          <a:pt x="4539144" y="6168945"/>
                        </a:cubicBezTo>
                        <a:cubicBezTo>
                          <a:pt x="4283284" y="6150870"/>
                          <a:pt x="4192946" y="6190287"/>
                          <a:pt x="4092004" y="6168945"/>
                        </a:cubicBezTo>
                        <a:cubicBezTo>
                          <a:pt x="3991062" y="6147603"/>
                          <a:pt x="3846610" y="6171619"/>
                          <a:pt x="3760037" y="6168945"/>
                        </a:cubicBezTo>
                        <a:cubicBezTo>
                          <a:pt x="3673464" y="6166271"/>
                          <a:pt x="3485779" y="6177752"/>
                          <a:pt x="3312898" y="6168945"/>
                        </a:cubicBezTo>
                        <a:cubicBezTo>
                          <a:pt x="3140017" y="6160138"/>
                          <a:pt x="2867239" y="6166455"/>
                          <a:pt x="2750586" y="6168945"/>
                        </a:cubicBezTo>
                        <a:cubicBezTo>
                          <a:pt x="2633933" y="6171435"/>
                          <a:pt x="2222712" y="6175802"/>
                          <a:pt x="2073102" y="6168945"/>
                        </a:cubicBezTo>
                        <a:cubicBezTo>
                          <a:pt x="1923492" y="6162088"/>
                          <a:pt x="1769883" y="6177189"/>
                          <a:pt x="1625962" y="6168945"/>
                        </a:cubicBezTo>
                        <a:cubicBezTo>
                          <a:pt x="1482041" y="6160701"/>
                          <a:pt x="978269" y="6164850"/>
                          <a:pt x="718133" y="6168945"/>
                        </a:cubicBezTo>
                        <a:cubicBezTo>
                          <a:pt x="457997" y="6173040"/>
                          <a:pt x="209699" y="6164517"/>
                          <a:pt x="0" y="6168945"/>
                        </a:cubicBezTo>
                        <a:cubicBezTo>
                          <a:pt x="29985" y="5947902"/>
                          <a:pt x="11548" y="5571244"/>
                          <a:pt x="0" y="5360128"/>
                        </a:cubicBezTo>
                        <a:cubicBezTo>
                          <a:pt x="-11548" y="5149012"/>
                          <a:pt x="-16902" y="4892793"/>
                          <a:pt x="0" y="4674689"/>
                        </a:cubicBezTo>
                        <a:cubicBezTo>
                          <a:pt x="16902" y="4456585"/>
                          <a:pt x="-23620" y="4235936"/>
                          <a:pt x="0" y="3989251"/>
                        </a:cubicBezTo>
                        <a:cubicBezTo>
                          <a:pt x="23620" y="3742566"/>
                          <a:pt x="-28259" y="3498254"/>
                          <a:pt x="0" y="3365502"/>
                        </a:cubicBezTo>
                        <a:cubicBezTo>
                          <a:pt x="28259" y="3232750"/>
                          <a:pt x="-24714" y="2957206"/>
                          <a:pt x="0" y="2618374"/>
                        </a:cubicBezTo>
                        <a:cubicBezTo>
                          <a:pt x="24714" y="2279542"/>
                          <a:pt x="5469" y="2219725"/>
                          <a:pt x="0" y="1932936"/>
                        </a:cubicBezTo>
                        <a:cubicBezTo>
                          <a:pt x="-5469" y="1646147"/>
                          <a:pt x="-28327" y="1495031"/>
                          <a:pt x="0" y="1124119"/>
                        </a:cubicBezTo>
                        <a:cubicBezTo>
                          <a:pt x="28327" y="753207"/>
                          <a:pt x="2689" y="506464"/>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CD9A3A-99EB-AFAD-31FF-BE9E74A6AD0D}"/>
              </a:ext>
            </a:extLst>
          </p:cNvPr>
          <p:cNvSpPr>
            <a:spLocks noGrp="1"/>
          </p:cNvSpPr>
          <p:nvPr>
            <p:ph type="ctrTitle"/>
          </p:nvPr>
        </p:nvSpPr>
        <p:spPr>
          <a:xfrm>
            <a:off x="524106" y="1845917"/>
            <a:ext cx="6568671" cy="2612134"/>
          </a:xfrm>
          <a:noFill/>
        </p:spPr>
        <p:txBody>
          <a:bodyPr anchor="b">
            <a:normAutofit/>
          </a:bodyPr>
          <a:lstStyle>
            <a:lvl1pPr algn="l">
              <a:lnSpc>
                <a:spcPct val="100000"/>
              </a:lnSpc>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8B6B1C5A-38F9-4A52-139C-7BF4EC205140}"/>
              </a:ext>
            </a:extLst>
          </p:cNvPr>
          <p:cNvSpPr>
            <a:spLocks noGrp="1"/>
          </p:cNvSpPr>
          <p:nvPr>
            <p:ph type="subTitle" idx="1" hasCustomPrompt="1"/>
          </p:nvPr>
        </p:nvSpPr>
        <p:spPr>
          <a:xfrm>
            <a:off x="524106" y="4626493"/>
            <a:ext cx="6568671" cy="1233862"/>
          </a:xfrm>
          <a:noFill/>
        </p:spPr>
        <p:txBody>
          <a:bodyPr anchor="t">
            <a:normAutofit/>
          </a:bodyPr>
          <a:lstStyle>
            <a:lvl1pPr marL="0" indent="0" algn="l">
              <a:lnSpc>
                <a:spcPct val="100000"/>
              </a:lnSpc>
              <a:buNone/>
              <a:defRPr sz="2400" b="1">
                <a:solidFill>
                  <a:schemeClr val="accent2">
                    <a:lumMod val="40000"/>
                    <a:lumOff val="6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title style</a:t>
            </a:r>
          </a:p>
        </p:txBody>
      </p:sp>
      <p:pic>
        <p:nvPicPr>
          <p:cNvPr id="7" name="Picture 15">
            <a:extLst>
              <a:ext uri="{FF2B5EF4-FFF2-40B4-BE49-F238E27FC236}">
                <a16:creationId xmlns:a16="http://schemas.microsoft.com/office/drawing/2014/main" id="{347EF6A5-8289-B719-0312-76E7CB22B0E5}"/>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75626" y="322886"/>
            <a:ext cx="5687121" cy="1387657"/>
          </a:xfrm>
          <a:prstGeom prst="rect">
            <a:avLst/>
          </a:prstGeom>
        </p:spPr>
      </p:pic>
    </p:spTree>
    <p:extLst>
      <p:ext uri="{BB962C8B-B14F-4D97-AF65-F5344CB8AC3E}">
        <p14:creationId xmlns:p14="http://schemas.microsoft.com/office/powerpoint/2010/main" val="4174702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8_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7C028C-BE68-FC25-BDC7-628550E28F7D}"/>
              </a:ext>
            </a:extLst>
          </p:cNvPr>
          <p:cNvSpPr/>
          <p:nvPr userDrawn="1"/>
        </p:nvSpPr>
        <p:spPr>
          <a:xfrm>
            <a:off x="838200" y="278779"/>
            <a:ext cx="8027020" cy="6345045"/>
          </a:xfrm>
          <a:prstGeom prst="rect">
            <a:avLst/>
          </a:prstGeom>
          <a:solidFill>
            <a:schemeClr val="bg1">
              <a:alpha val="9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CF3836D-FC80-50D6-7FA1-DB16C8443CED}"/>
              </a:ext>
            </a:extLst>
          </p:cNvPr>
          <p:cNvSpPr>
            <a:spLocks noGrp="1"/>
          </p:cNvSpPr>
          <p:nvPr>
            <p:ph idx="1"/>
          </p:nvPr>
        </p:nvSpPr>
        <p:spPr>
          <a:xfrm>
            <a:off x="1143930" y="2037498"/>
            <a:ext cx="7437863"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a:extLst>
              <a:ext uri="{FF2B5EF4-FFF2-40B4-BE49-F238E27FC236}">
                <a16:creationId xmlns:a16="http://schemas.microsoft.com/office/drawing/2014/main" id="{D4B6E9A6-3CA0-6A56-84F9-80F332DBB7EC}"/>
              </a:ext>
            </a:extLst>
          </p:cNvPr>
          <p:cNvSpPr>
            <a:spLocks noGrp="1"/>
          </p:cNvSpPr>
          <p:nvPr>
            <p:ph type="title"/>
          </p:nvPr>
        </p:nvSpPr>
        <p:spPr>
          <a:xfrm>
            <a:off x="1143930" y="576998"/>
            <a:ext cx="7437864" cy="1325563"/>
          </a:xfrm>
        </p:spPr>
        <p:txBody>
          <a:bodyPr anchor="b"/>
          <a:lstStyle/>
          <a:p>
            <a:r>
              <a:rPr lang="en-US" dirty="0"/>
              <a:t>Click to edit Master title style</a:t>
            </a:r>
          </a:p>
        </p:txBody>
      </p:sp>
    </p:spTree>
    <p:extLst>
      <p:ext uri="{BB962C8B-B14F-4D97-AF65-F5344CB8AC3E}">
        <p14:creationId xmlns:p14="http://schemas.microsoft.com/office/powerpoint/2010/main" val="3571972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pic>
        <p:nvPicPr>
          <p:cNvPr id="10" name="Picture 9" descr="A person in a hoodie using a computer&#10;&#10;Description automatically generated with low confidence">
            <a:extLst>
              <a:ext uri="{FF2B5EF4-FFF2-40B4-BE49-F238E27FC236}">
                <a16:creationId xmlns:a16="http://schemas.microsoft.com/office/drawing/2014/main" id="{C6DFF398-27AE-DE3C-ADBD-C6E0F87B5773}"/>
              </a:ext>
            </a:extLst>
          </p:cNvPr>
          <p:cNvPicPr>
            <a:picLocks noChangeAspect="1"/>
          </p:cNvPicPr>
          <p:nvPr userDrawn="1"/>
        </p:nvPicPr>
        <p:blipFill>
          <a:blip r:embed="rId2" cstate="screen">
            <a:alphaModFix amt="28000"/>
            <a:extLst>
              <a:ext uri="{28A0092B-C50C-407E-A947-70E740481C1C}">
                <a14:useLocalDpi xmlns:a14="http://schemas.microsoft.com/office/drawing/2010/main"/>
              </a:ext>
            </a:extLst>
          </a:blip>
          <a:stretch>
            <a:fillRect/>
          </a:stretch>
        </p:blipFill>
        <p:spPr>
          <a:xfrm>
            <a:off x="12142" y="0"/>
            <a:ext cx="12167715" cy="6858000"/>
          </a:xfrm>
          <a:prstGeom prst="rect">
            <a:avLst/>
          </a:prstGeom>
        </p:spPr>
      </p:pic>
      <p:sp>
        <p:nvSpPr>
          <p:cNvPr id="2" name="Title 1">
            <a:extLst>
              <a:ext uri="{FF2B5EF4-FFF2-40B4-BE49-F238E27FC236}">
                <a16:creationId xmlns:a16="http://schemas.microsoft.com/office/drawing/2014/main" id="{F264A8AE-653E-8FFA-19F4-854057E24E93}"/>
              </a:ext>
            </a:extLst>
          </p:cNvPr>
          <p:cNvSpPr>
            <a:spLocks noGrp="1"/>
          </p:cNvSpPr>
          <p:nvPr>
            <p:ph type="title"/>
          </p:nvPr>
        </p:nvSpPr>
        <p:spPr>
          <a:xfrm>
            <a:off x="838200" y="1507523"/>
            <a:ext cx="6378146" cy="2629287"/>
          </a:xfrm>
        </p:spPr>
        <p:txBody>
          <a:bodyPr anchor="b">
            <a:normAutofit/>
          </a:bodyPr>
          <a:lstStyle>
            <a:lvl1pPr>
              <a:defRPr sz="48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02F24B72-D658-47B4-375F-2E576D92ED96}"/>
              </a:ext>
            </a:extLst>
          </p:cNvPr>
          <p:cNvSpPr>
            <a:spLocks noGrp="1"/>
          </p:cNvSpPr>
          <p:nvPr>
            <p:ph type="body" idx="1"/>
          </p:nvPr>
        </p:nvSpPr>
        <p:spPr>
          <a:xfrm>
            <a:off x="838200" y="4220948"/>
            <a:ext cx="6378146" cy="1747366"/>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9" name="Rectangle 18">
            <a:extLst>
              <a:ext uri="{FF2B5EF4-FFF2-40B4-BE49-F238E27FC236}">
                <a16:creationId xmlns:a16="http://schemas.microsoft.com/office/drawing/2014/main" id="{B11AA95B-8669-78E2-A51A-AF0D0FCBD0FF}"/>
              </a:ext>
            </a:extLst>
          </p:cNvPr>
          <p:cNvSpPr/>
          <p:nvPr userDrawn="1"/>
        </p:nvSpPr>
        <p:spPr>
          <a:xfrm>
            <a:off x="383059" y="297732"/>
            <a:ext cx="11381284" cy="6187870"/>
          </a:xfrm>
          <a:prstGeom prst="rect">
            <a:avLst/>
          </a:prstGeom>
          <a:noFill/>
          <a:ln w="19050" cmpd="sng">
            <a:solidFill>
              <a:schemeClr val="bg1">
                <a:lumMod val="65000"/>
              </a:schemeClr>
            </a:solidFill>
            <a:extLst>
              <a:ext uri="{C807C97D-BFC1-408E-A445-0C87EB9F89A2}">
                <ask:lineSketchStyleProps xmlns:ask="http://schemas.microsoft.com/office/drawing/2018/sketchyshapes" sd="1219033472">
                  <a:custGeom>
                    <a:avLst/>
                    <a:gdLst>
                      <a:gd name="connsiteX0" fmla="*/ 0 w 11517231"/>
                      <a:gd name="connsiteY0" fmla="*/ 0 h 6168945"/>
                      <a:gd name="connsiteX1" fmla="*/ 562312 w 11517231"/>
                      <a:gd name="connsiteY1" fmla="*/ 0 h 6168945"/>
                      <a:gd name="connsiteX2" fmla="*/ 894279 w 11517231"/>
                      <a:gd name="connsiteY2" fmla="*/ 0 h 6168945"/>
                      <a:gd name="connsiteX3" fmla="*/ 1802108 w 11517231"/>
                      <a:gd name="connsiteY3" fmla="*/ 0 h 6168945"/>
                      <a:gd name="connsiteX4" fmla="*/ 2364420 w 11517231"/>
                      <a:gd name="connsiteY4" fmla="*/ 0 h 6168945"/>
                      <a:gd name="connsiteX5" fmla="*/ 2926732 w 11517231"/>
                      <a:gd name="connsiteY5" fmla="*/ 0 h 6168945"/>
                      <a:gd name="connsiteX6" fmla="*/ 3834560 w 11517231"/>
                      <a:gd name="connsiteY6" fmla="*/ 0 h 6168945"/>
                      <a:gd name="connsiteX7" fmla="*/ 4281700 w 11517231"/>
                      <a:gd name="connsiteY7" fmla="*/ 0 h 6168945"/>
                      <a:gd name="connsiteX8" fmla="*/ 5189529 w 11517231"/>
                      <a:gd name="connsiteY8" fmla="*/ 0 h 6168945"/>
                      <a:gd name="connsiteX9" fmla="*/ 6097358 w 11517231"/>
                      <a:gd name="connsiteY9" fmla="*/ 0 h 6168945"/>
                      <a:gd name="connsiteX10" fmla="*/ 6774842 w 11517231"/>
                      <a:gd name="connsiteY10" fmla="*/ 0 h 6168945"/>
                      <a:gd name="connsiteX11" fmla="*/ 7682671 w 11517231"/>
                      <a:gd name="connsiteY11" fmla="*/ 0 h 6168945"/>
                      <a:gd name="connsiteX12" fmla="*/ 8244982 w 11517231"/>
                      <a:gd name="connsiteY12" fmla="*/ 0 h 6168945"/>
                      <a:gd name="connsiteX13" fmla="*/ 8807294 w 11517231"/>
                      <a:gd name="connsiteY13" fmla="*/ 0 h 6168945"/>
                      <a:gd name="connsiteX14" fmla="*/ 9599951 w 11517231"/>
                      <a:gd name="connsiteY14" fmla="*/ 0 h 6168945"/>
                      <a:gd name="connsiteX15" fmla="*/ 10162263 w 11517231"/>
                      <a:gd name="connsiteY15" fmla="*/ 0 h 6168945"/>
                      <a:gd name="connsiteX16" fmla="*/ 11517231 w 11517231"/>
                      <a:gd name="connsiteY16" fmla="*/ 0 h 6168945"/>
                      <a:gd name="connsiteX17" fmla="*/ 11517231 w 11517231"/>
                      <a:gd name="connsiteY17" fmla="*/ 808817 h 6168945"/>
                      <a:gd name="connsiteX18" fmla="*/ 11517231 w 11517231"/>
                      <a:gd name="connsiteY18" fmla="*/ 1555945 h 6168945"/>
                      <a:gd name="connsiteX19" fmla="*/ 11517231 w 11517231"/>
                      <a:gd name="connsiteY19" fmla="*/ 2303073 h 6168945"/>
                      <a:gd name="connsiteX20" fmla="*/ 11517231 w 11517231"/>
                      <a:gd name="connsiteY20" fmla="*/ 2803443 h 6168945"/>
                      <a:gd name="connsiteX21" fmla="*/ 11517231 w 11517231"/>
                      <a:gd name="connsiteY21" fmla="*/ 3365502 h 6168945"/>
                      <a:gd name="connsiteX22" fmla="*/ 11517231 w 11517231"/>
                      <a:gd name="connsiteY22" fmla="*/ 4112630 h 6168945"/>
                      <a:gd name="connsiteX23" fmla="*/ 11517231 w 11517231"/>
                      <a:gd name="connsiteY23" fmla="*/ 4736379 h 6168945"/>
                      <a:gd name="connsiteX24" fmla="*/ 11517231 w 11517231"/>
                      <a:gd name="connsiteY24" fmla="*/ 5298438 h 6168945"/>
                      <a:gd name="connsiteX25" fmla="*/ 11517231 w 11517231"/>
                      <a:gd name="connsiteY25" fmla="*/ 6168945 h 6168945"/>
                      <a:gd name="connsiteX26" fmla="*/ 10839747 w 11517231"/>
                      <a:gd name="connsiteY26" fmla="*/ 6168945 h 6168945"/>
                      <a:gd name="connsiteX27" fmla="*/ 10162263 w 11517231"/>
                      <a:gd name="connsiteY27" fmla="*/ 6168945 h 6168945"/>
                      <a:gd name="connsiteX28" fmla="*/ 9715123 w 11517231"/>
                      <a:gd name="connsiteY28" fmla="*/ 6168945 h 6168945"/>
                      <a:gd name="connsiteX29" fmla="*/ 8922467 w 11517231"/>
                      <a:gd name="connsiteY29" fmla="*/ 6168945 h 6168945"/>
                      <a:gd name="connsiteX30" fmla="*/ 8475327 w 11517231"/>
                      <a:gd name="connsiteY30" fmla="*/ 6168945 h 6168945"/>
                      <a:gd name="connsiteX31" fmla="*/ 7682671 w 11517231"/>
                      <a:gd name="connsiteY31" fmla="*/ 6168945 h 6168945"/>
                      <a:gd name="connsiteX32" fmla="*/ 7350703 w 11517231"/>
                      <a:gd name="connsiteY32" fmla="*/ 6168945 h 6168945"/>
                      <a:gd name="connsiteX33" fmla="*/ 6558047 w 11517231"/>
                      <a:gd name="connsiteY33" fmla="*/ 6168945 h 6168945"/>
                      <a:gd name="connsiteX34" fmla="*/ 6110907 w 11517231"/>
                      <a:gd name="connsiteY34" fmla="*/ 6168945 h 6168945"/>
                      <a:gd name="connsiteX35" fmla="*/ 5778940 w 11517231"/>
                      <a:gd name="connsiteY35" fmla="*/ 6168945 h 6168945"/>
                      <a:gd name="connsiteX36" fmla="*/ 5331800 w 11517231"/>
                      <a:gd name="connsiteY36" fmla="*/ 6168945 h 6168945"/>
                      <a:gd name="connsiteX37" fmla="*/ 4539144 w 11517231"/>
                      <a:gd name="connsiteY37" fmla="*/ 6168945 h 6168945"/>
                      <a:gd name="connsiteX38" fmla="*/ 4092004 w 11517231"/>
                      <a:gd name="connsiteY38" fmla="*/ 6168945 h 6168945"/>
                      <a:gd name="connsiteX39" fmla="*/ 3760037 w 11517231"/>
                      <a:gd name="connsiteY39" fmla="*/ 6168945 h 6168945"/>
                      <a:gd name="connsiteX40" fmla="*/ 3312898 w 11517231"/>
                      <a:gd name="connsiteY40" fmla="*/ 6168945 h 6168945"/>
                      <a:gd name="connsiteX41" fmla="*/ 2750586 w 11517231"/>
                      <a:gd name="connsiteY41" fmla="*/ 6168945 h 6168945"/>
                      <a:gd name="connsiteX42" fmla="*/ 2073102 w 11517231"/>
                      <a:gd name="connsiteY42" fmla="*/ 6168945 h 6168945"/>
                      <a:gd name="connsiteX43" fmla="*/ 1625962 w 11517231"/>
                      <a:gd name="connsiteY43" fmla="*/ 6168945 h 6168945"/>
                      <a:gd name="connsiteX44" fmla="*/ 718133 w 11517231"/>
                      <a:gd name="connsiteY44" fmla="*/ 6168945 h 6168945"/>
                      <a:gd name="connsiteX45" fmla="*/ 0 w 11517231"/>
                      <a:gd name="connsiteY45" fmla="*/ 6168945 h 6168945"/>
                      <a:gd name="connsiteX46" fmla="*/ 0 w 11517231"/>
                      <a:gd name="connsiteY46" fmla="*/ 5360128 h 6168945"/>
                      <a:gd name="connsiteX47" fmla="*/ 0 w 11517231"/>
                      <a:gd name="connsiteY47" fmla="*/ 4674689 h 6168945"/>
                      <a:gd name="connsiteX48" fmla="*/ 0 w 11517231"/>
                      <a:gd name="connsiteY48" fmla="*/ 3989251 h 6168945"/>
                      <a:gd name="connsiteX49" fmla="*/ 0 w 11517231"/>
                      <a:gd name="connsiteY49" fmla="*/ 3365502 h 6168945"/>
                      <a:gd name="connsiteX50" fmla="*/ 0 w 11517231"/>
                      <a:gd name="connsiteY50" fmla="*/ 2618374 h 6168945"/>
                      <a:gd name="connsiteX51" fmla="*/ 0 w 11517231"/>
                      <a:gd name="connsiteY51" fmla="*/ 1932936 h 6168945"/>
                      <a:gd name="connsiteX52" fmla="*/ 0 w 11517231"/>
                      <a:gd name="connsiteY52" fmla="*/ 1124119 h 6168945"/>
                      <a:gd name="connsiteX53" fmla="*/ 0 w 11517231"/>
                      <a:gd name="connsiteY53" fmla="*/ 0 h 616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17231" h="6168945" extrusionOk="0">
                        <a:moveTo>
                          <a:pt x="0" y="0"/>
                        </a:moveTo>
                        <a:cubicBezTo>
                          <a:pt x="195846" y="16743"/>
                          <a:pt x="339870" y="24500"/>
                          <a:pt x="562312" y="0"/>
                        </a:cubicBezTo>
                        <a:cubicBezTo>
                          <a:pt x="784754" y="-24500"/>
                          <a:pt x="733885" y="9333"/>
                          <a:pt x="894279" y="0"/>
                        </a:cubicBezTo>
                        <a:cubicBezTo>
                          <a:pt x="1054673" y="-9333"/>
                          <a:pt x="1458280" y="-2299"/>
                          <a:pt x="1802108" y="0"/>
                        </a:cubicBezTo>
                        <a:cubicBezTo>
                          <a:pt x="2145936" y="2299"/>
                          <a:pt x="2175219" y="-22231"/>
                          <a:pt x="2364420" y="0"/>
                        </a:cubicBezTo>
                        <a:cubicBezTo>
                          <a:pt x="2553621" y="22231"/>
                          <a:pt x="2745988" y="12421"/>
                          <a:pt x="2926732" y="0"/>
                        </a:cubicBezTo>
                        <a:cubicBezTo>
                          <a:pt x="3107476" y="-12421"/>
                          <a:pt x="3541428" y="36848"/>
                          <a:pt x="3834560" y="0"/>
                        </a:cubicBezTo>
                        <a:cubicBezTo>
                          <a:pt x="4127692" y="-36848"/>
                          <a:pt x="4108370" y="18642"/>
                          <a:pt x="4281700" y="0"/>
                        </a:cubicBezTo>
                        <a:cubicBezTo>
                          <a:pt x="4455030" y="-18642"/>
                          <a:pt x="4767856" y="11851"/>
                          <a:pt x="5189529" y="0"/>
                        </a:cubicBezTo>
                        <a:cubicBezTo>
                          <a:pt x="5611202" y="-11851"/>
                          <a:pt x="5739938" y="-37299"/>
                          <a:pt x="6097358" y="0"/>
                        </a:cubicBezTo>
                        <a:cubicBezTo>
                          <a:pt x="6454778" y="37299"/>
                          <a:pt x="6469015" y="26414"/>
                          <a:pt x="6774842" y="0"/>
                        </a:cubicBezTo>
                        <a:cubicBezTo>
                          <a:pt x="7080669" y="-26414"/>
                          <a:pt x="7338889" y="22726"/>
                          <a:pt x="7682671" y="0"/>
                        </a:cubicBezTo>
                        <a:cubicBezTo>
                          <a:pt x="8026453" y="-22726"/>
                          <a:pt x="8070833" y="-7708"/>
                          <a:pt x="8244982" y="0"/>
                        </a:cubicBezTo>
                        <a:cubicBezTo>
                          <a:pt x="8419131" y="7708"/>
                          <a:pt x="8624109" y="26626"/>
                          <a:pt x="8807294" y="0"/>
                        </a:cubicBezTo>
                        <a:cubicBezTo>
                          <a:pt x="8990479" y="-26626"/>
                          <a:pt x="9394035" y="9948"/>
                          <a:pt x="9599951" y="0"/>
                        </a:cubicBezTo>
                        <a:cubicBezTo>
                          <a:pt x="9805867" y="-9948"/>
                          <a:pt x="10031812" y="-3112"/>
                          <a:pt x="10162263" y="0"/>
                        </a:cubicBezTo>
                        <a:cubicBezTo>
                          <a:pt x="10292714" y="3112"/>
                          <a:pt x="10869678" y="-57196"/>
                          <a:pt x="11517231" y="0"/>
                        </a:cubicBezTo>
                        <a:cubicBezTo>
                          <a:pt x="11505544" y="186906"/>
                          <a:pt x="11551307" y="504014"/>
                          <a:pt x="11517231" y="808817"/>
                        </a:cubicBezTo>
                        <a:cubicBezTo>
                          <a:pt x="11483155" y="1113620"/>
                          <a:pt x="11521932" y="1406191"/>
                          <a:pt x="11517231" y="1555945"/>
                        </a:cubicBezTo>
                        <a:cubicBezTo>
                          <a:pt x="11512530" y="1705699"/>
                          <a:pt x="11516695" y="2086201"/>
                          <a:pt x="11517231" y="2303073"/>
                        </a:cubicBezTo>
                        <a:cubicBezTo>
                          <a:pt x="11517767" y="2519945"/>
                          <a:pt x="11492911" y="2647373"/>
                          <a:pt x="11517231" y="2803443"/>
                        </a:cubicBezTo>
                        <a:cubicBezTo>
                          <a:pt x="11541552" y="2959513"/>
                          <a:pt x="11524167" y="3111859"/>
                          <a:pt x="11517231" y="3365502"/>
                        </a:cubicBezTo>
                        <a:cubicBezTo>
                          <a:pt x="11510295" y="3619145"/>
                          <a:pt x="11487060" y="3902572"/>
                          <a:pt x="11517231" y="4112630"/>
                        </a:cubicBezTo>
                        <a:cubicBezTo>
                          <a:pt x="11547402" y="4322688"/>
                          <a:pt x="11536941" y="4519346"/>
                          <a:pt x="11517231" y="4736379"/>
                        </a:cubicBezTo>
                        <a:cubicBezTo>
                          <a:pt x="11497521" y="4953412"/>
                          <a:pt x="11529490" y="5081422"/>
                          <a:pt x="11517231" y="5298438"/>
                        </a:cubicBezTo>
                        <a:cubicBezTo>
                          <a:pt x="11504972" y="5515454"/>
                          <a:pt x="11506862" y="5866251"/>
                          <a:pt x="11517231" y="6168945"/>
                        </a:cubicBezTo>
                        <a:cubicBezTo>
                          <a:pt x="11251131" y="6146377"/>
                          <a:pt x="11058325" y="6142067"/>
                          <a:pt x="10839747" y="6168945"/>
                        </a:cubicBezTo>
                        <a:cubicBezTo>
                          <a:pt x="10621169" y="6195823"/>
                          <a:pt x="10338771" y="6159016"/>
                          <a:pt x="10162263" y="6168945"/>
                        </a:cubicBezTo>
                        <a:cubicBezTo>
                          <a:pt x="9985755" y="6178874"/>
                          <a:pt x="9856224" y="6160959"/>
                          <a:pt x="9715123" y="6168945"/>
                        </a:cubicBezTo>
                        <a:cubicBezTo>
                          <a:pt x="9574022" y="6176931"/>
                          <a:pt x="9122757" y="6190412"/>
                          <a:pt x="8922467" y="6168945"/>
                        </a:cubicBezTo>
                        <a:cubicBezTo>
                          <a:pt x="8722177" y="6147478"/>
                          <a:pt x="8577919" y="6168740"/>
                          <a:pt x="8475327" y="6168945"/>
                        </a:cubicBezTo>
                        <a:cubicBezTo>
                          <a:pt x="8372735" y="6169150"/>
                          <a:pt x="8076127" y="6156319"/>
                          <a:pt x="7682671" y="6168945"/>
                        </a:cubicBezTo>
                        <a:cubicBezTo>
                          <a:pt x="7289215" y="6181571"/>
                          <a:pt x="7492511" y="6184223"/>
                          <a:pt x="7350703" y="6168945"/>
                        </a:cubicBezTo>
                        <a:cubicBezTo>
                          <a:pt x="7208895" y="6153667"/>
                          <a:pt x="6857847" y="6172099"/>
                          <a:pt x="6558047" y="6168945"/>
                        </a:cubicBezTo>
                        <a:cubicBezTo>
                          <a:pt x="6258247" y="6165791"/>
                          <a:pt x="6288003" y="6152310"/>
                          <a:pt x="6110907" y="6168945"/>
                        </a:cubicBezTo>
                        <a:cubicBezTo>
                          <a:pt x="5933811" y="6185580"/>
                          <a:pt x="5883807" y="6166632"/>
                          <a:pt x="5778940" y="6168945"/>
                        </a:cubicBezTo>
                        <a:cubicBezTo>
                          <a:pt x="5674073" y="6171258"/>
                          <a:pt x="5527404" y="6188480"/>
                          <a:pt x="5331800" y="6168945"/>
                        </a:cubicBezTo>
                        <a:cubicBezTo>
                          <a:pt x="5136196" y="6149410"/>
                          <a:pt x="4795004" y="6187020"/>
                          <a:pt x="4539144" y="6168945"/>
                        </a:cubicBezTo>
                        <a:cubicBezTo>
                          <a:pt x="4283284" y="6150870"/>
                          <a:pt x="4192946" y="6190287"/>
                          <a:pt x="4092004" y="6168945"/>
                        </a:cubicBezTo>
                        <a:cubicBezTo>
                          <a:pt x="3991062" y="6147603"/>
                          <a:pt x="3846610" y="6171619"/>
                          <a:pt x="3760037" y="6168945"/>
                        </a:cubicBezTo>
                        <a:cubicBezTo>
                          <a:pt x="3673464" y="6166271"/>
                          <a:pt x="3485779" y="6177752"/>
                          <a:pt x="3312898" y="6168945"/>
                        </a:cubicBezTo>
                        <a:cubicBezTo>
                          <a:pt x="3140017" y="6160138"/>
                          <a:pt x="2867239" y="6166455"/>
                          <a:pt x="2750586" y="6168945"/>
                        </a:cubicBezTo>
                        <a:cubicBezTo>
                          <a:pt x="2633933" y="6171435"/>
                          <a:pt x="2222712" y="6175802"/>
                          <a:pt x="2073102" y="6168945"/>
                        </a:cubicBezTo>
                        <a:cubicBezTo>
                          <a:pt x="1923492" y="6162088"/>
                          <a:pt x="1769883" y="6177189"/>
                          <a:pt x="1625962" y="6168945"/>
                        </a:cubicBezTo>
                        <a:cubicBezTo>
                          <a:pt x="1482041" y="6160701"/>
                          <a:pt x="978269" y="6164850"/>
                          <a:pt x="718133" y="6168945"/>
                        </a:cubicBezTo>
                        <a:cubicBezTo>
                          <a:pt x="457997" y="6173040"/>
                          <a:pt x="209699" y="6164517"/>
                          <a:pt x="0" y="6168945"/>
                        </a:cubicBezTo>
                        <a:cubicBezTo>
                          <a:pt x="29985" y="5947902"/>
                          <a:pt x="11548" y="5571244"/>
                          <a:pt x="0" y="5360128"/>
                        </a:cubicBezTo>
                        <a:cubicBezTo>
                          <a:pt x="-11548" y="5149012"/>
                          <a:pt x="-16902" y="4892793"/>
                          <a:pt x="0" y="4674689"/>
                        </a:cubicBezTo>
                        <a:cubicBezTo>
                          <a:pt x="16902" y="4456585"/>
                          <a:pt x="-23620" y="4235936"/>
                          <a:pt x="0" y="3989251"/>
                        </a:cubicBezTo>
                        <a:cubicBezTo>
                          <a:pt x="23620" y="3742566"/>
                          <a:pt x="-28259" y="3498254"/>
                          <a:pt x="0" y="3365502"/>
                        </a:cubicBezTo>
                        <a:cubicBezTo>
                          <a:pt x="28259" y="3232750"/>
                          <a:pt x="-24714" y="2957206"/>
                          <a:pt x="0" y="2618374"/>
                        </a:cubicBezTo>
                        <a:cubicBezTo>
                          <a:pt x="24714" y="2279542"/>
                          <a:pt x="5469" y="2219725"/>
                          <a:pt x="0" y="1932936"/>
                        </a:cubicBezTo>
                        <a:cubicBezTo>
                          <a:pt x="-5469" y="1646147"/>
                          <a:pt x="-28327" y="1495031"/>
                          <a:pt x="0" y="1124119"/>
                        </a:cubicBezTo>
                        <a:cubicBezTo>
                          <a:pt x="28327" y="753207"/>
                          <a:pt x="2689" y="506464"/>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183B4918-BFC3-95B8-CE2E-8BB0304F8E1B}"/>
              </a:ext>
            </a:extLst>
          </p:cNvPr>
          <p:cNvCxnSpPr>
            <a:cxnSpLocks/>
          </p:cNvCxnSpPr>
          <p:nvPr userDrawn="1"/>
        </p:nvCxnSpPr>
        <p:spPr>
          <a:xfrm>
            <a:off x="8217196" y="6485602"/>
            <a:ext cx="3046499" cy="0"/>
          </a:xfrm>
          <a:prstGeom prst="line">
            <a:avLst/>
          </a:prstGeom>
          <a:ln w="19050">
            <a:solidFill>
              <a:srgbClr val="171919"/>
            </a:solidFill>
          </a:ln>
        </p:spPr>
        <p:style>
          <a:lnRef idx="1">
            <a:schemeClr val="accent1"/>
          </a:lnRef>
          <a:fillRef idx="0">
            <a:schemeClr val="accent1"/>
          </a:fillRef>
          <a:effectRef idx="0">
            <a:schemeClr val="accent1"/>
          </a:effectRef>
          <a:fontRef idx="minor">
            <a:schemeClr val="tx1"/>
          </a:fontRef>
        </p:style>
      </p:cxnSp>
      <p:pic>
        <p:nvPicPr>
          <p:cNvPr id="5" name="Picture 7">
            <a:extLst>
              <a:ext uri="{FF2B5EF4-FFF2-40B4-BE49-F238E27FC236}">
                <a16:creationId xmlns:a16="http://schemas.microsoft.com/office/drawing/2014/main" id="{478C87B5-800C-0644-8C80-FAB01353262F}"/>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333955" y="6060721"/>
            <a:ext cx="2812979" cy="686366"/>
          </a:xfrm>
          <a:prstGeom prst="rect">
            <a:avLst/>
          </a:prstGeom>
        </p:spPr>
      </p:pic>
    </p:spTree>
    <p:extLst>
      <p:ext uri="{BB962C8B-B14F-4D97-AF65-F5344CB8AC3E}">
        <p14:creationId xmlns:p14="http://schemas.microsoft.com/office/powerpoint/2010/main" val="2275256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4A8AE-653E-8FFA-19F4-854057E24E93}"/>
              </a:ext>
            </a:extLst>
          </p:cNvPr>
          <p:cNvSpPr>
            <a:spLocks noGrp="1"/>
          </p:cNvSpPr>
          <p:nvPr>
            <p:ph type="title"/>
          </p:nvPr>
        </p:nvSpPr>
        <p:spPr>
          <a:xfrm>
            <a:off x="838200" y="1507523"/>
            <a:ext cx="6378146" cy="2629287"/>
          </a:xfrm>
        </p:spPr>
        <p:txBody>
          <a:bodyPr anchor="b">
            <a:normAutofit/>
          </a:bodyPr>
          <a:lstStyle>
            <a:lvl1pPr>
              <a:defRPr sz="4800">
                <a:solidFill>
                  <a:schemeClr val="tx2"/>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02F24B72-D658-47B4-375F-2E576D92ED96}"/>
              </a:ext>
            </a:extLst>
          </p:cNvPr>
          <p:cNvSpPr>
            <a:spLocks noGrp="1"/>
          </p:cNvSpPr>
          <p:nvPr>
            <p:ph type="body" idx="1"/>
          </p:nvPr>
        </p:nvSpPr>
        <p:spPr>
          <a:xfrm>
            <a:off x="838200" y="4220948"/>
            <a:ext cx="6378146" cy="1747366"/>
          </a:xfrm>
        </p:spPr>
        <p:txBody>
          <a:bodyPr/>
          <a:lstStyle>
            <a:lvl1pPr marL="0" indent="0">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8" name="Rectangle 7">
            <a:extLst>
              <a:ext uri="{FF2B5EF4-FFF2-40B4-BE49-F238E27FC236}">
                <a16:creationId xmlns:a16="http://schemas.microsoft.com/office/drawing/2014/main" id="{B44ACDF6-2FC9-5E90-0462-6C931CEF5708}"/>
              </a:ext>
            </a:extLst>
          </p:cNvPr>
          <p:cNvSpPr/>
          <p:nvPr userDrawn="1"/>
        </p:nvSpPr>
        <p:spPr>
          <a:xfrm>
            <a:off x="383059" y="297732"/>
            <a:ext cx="11381284" cy="6187870"/>
          </a:xfrm>
          <a:prstGeom prst="rect">
            <a:avLst/>
          </a:prstGeom>
          <a:noFill/>
          <a:ln w="19050" cmpd="sng">
            <a:solidFill>
              <a:schemeClr val="accent1"/>
            </a:solidFill>
            <a:extLst>
              <a:ext uri="{C807C97D-BFC1-408E-A445-0C87EB9F89A2}">
                <ask:lineSketchStyleProps xmlns:ask="http://schemas.microsoft.com/office/drawing/2018/sketchyshapes" sd="1219033472">
                  <a:custGeom>
                    <a:avLst/>
                    <a:gdLst>
                      <a:gd name="connsiteX0" fmla="*/ 0 w 11517231"/>
                      <a:gd name="connsiteY0" fmla="*/ 0 h 6168945"/>
                      <a:gd name="connsiteX1" fmla="*/ 562312 w 11517231"/>
                      <a:gd name="connsiteY1" fmla="*/ 0 h 6168945"/>
                      <a:gd name="connsiteX2" fmla="*/ 894279 w 11517231"/>
                      <a:gd name="connsiteY2" fmla="*/ 0 h 6168945"/>
                      <a:gd name="connsiteX3" fmla="*/ 1802108 w 11517231"/>
                      <a:gd name="connsiteY3" fmla="*/ 0 h 6168945"/>
                      <a:gd name="connsiteX4" fmla="*/ 2364420 w 11517231"/>
                      <a:gd name="connsiteY4" fmla="*/ 0 h 6168945"/>
                      <a:gd name="connsiteX5" fmla="*/ 2926732 w 11517231"/>
                      <a:gd name="connsiteY5" fmla="*/ 0 h 6168945"/>
                      <a:gd name="connsiteX6" fmla="*/ 3834560 w 11517231"/>
                      <a:gd name="connsiteY6" fmla="*/ 0 h 6168945"/>
                      <a:gd name="connsiteX7" fmla="*/ 4281700 w 11517231"/>
                      <a:gd name="connsiteY7" fmla="*/ 0 h 6168945"/>
                      <a:gd name="connsiteX8" fmla="*/ 5189529 w 11517231"/>
                      <a:gd name="connsiteY8" fmla="*/ 0 h 6168945"/>
                      <a:gd name="connsiteX9" fmla="*/ 6097358 w 11517231"/>
                      <a:gd name="connsiteY9" fmla="*/ 0 h 6168945"/>
                      <a:gd name="connsiteX10" fmla="*/ 6774842 w 11517231"/>
                      <a:gd name="connsiteY10" fmla="*/ 0 h 6168945"/>
                      <a:gd name="connsiteX11" fmla="*/ 7682671 w 11517231"/>
                      <a:gd name="connsiteY11" fmla="*/ 0 h 6168945"/>
                      <a:gd name="connsiteX12" fmla="*/ 8244982 w 11517231"/>
                      <a:gd name="connsiteY12" fmla="*/ 0 h 6168945"/>
                      <a:gd name="connsiteX13" fmla="*/ 8807294 w 11517231"/>
                      <a:gd name="connsiteY13" fmla="*/ 0 h 6168945"/>
                      <a:gd name="connsiteX14" fmla="*/ 9599951 w 11517231"/>
                      <a:gd name="connsiteY14" fmla="*/ 0 h 6168945"/>
                      <a:gd name="connsiteX15" fmla="*/ 10162263 w 11517231"/>
                      <a:gd name="connsiteY15" fmla="*/ 0 h 6168945"/>
                      <a:gd name="connsiteX16" fmla="*/ 11517231 w 11517231"/>
                      <a:gd name="connsiteY16" fmla="*/ 0 h 6168945"/>
                      <a:gd name="connsiteX17" fmla="*/ 11517231 w 11517231"/>
                      <a:gd name="connsiteY17" fmla="*/ 808817 h 6168945"/>
                      <a:gd name="connsiteX18" fmla="*/ 11517231 w 11517231"/>
                      <a:gd name="connsiteY18" fmla="*/ 1555945 h 6168945"/>
                      <a:gd name="connsiteX19" fmla="*/ 11517231 w 11517231"/>
                      <a:gd name="connsiteY19" fmla="*/ 2303073 h 6168945"/>
                      <a:gd name="connsiteX20" fmla="*/ 11517231 w 11517231"/>
                      <a:gd name="connsiteY20" fmla="*/ 2803443 h 6168945"/>
                      <a:gd name="connsiteX21" fmla="*/ 11517231 w 11517231"/>
                      <a:gd name="connsiteY21" fmla="*/ 3365502 h 6168945"/>
                      <a:gd name="connsiteX22" fmla="*/ 11517231 w 11517231"/>
                      <a:gd name="connsiteY22" fmla="*/ 4112630 h 6168945"/>
                      <a:gd name="connsiteX23" fmla="*/ 11517231 w 11517231"/>
                      <a:gd name="connsiteY23" fmla="*/ 4736379 h 6168945"/>
                      <a:gd name="connsiteX24" fmla="*/ 11517231 w 11517231"/>
                      <a:gd name="connsiteY24" fmla="*/ 5298438 h 6168945"/>
                      <a:gd name="connsiteX25" fmla="*/ 11517231 w 11517231"/>
                      <a:gd name="connsiteY25" fmla="*/ 6168945 h 6168945"/>
                      <a:gd name="connsiteX26" fmla="*/ 10839747 w 11517231"/>
                      <a:gd name="connsiteY26" fmla="*/ 6168945 h 6168945"/>
                      <a:gd name="connsiteX27" fmla="*/ 10162263 w 11517231"/>
                      <a:gd name="connsiteY27" fmla="*/ 6168945 h 6168945"/>
                      <a:gd name="connsiteX28" fmla="*/ 9715123 w 11517231"/>
                      <a:gd name="connsiteY28" fmla="*/ 6168945 h 6168945"/>
                      <a:gd name="connsiteX29" fmla="*/ 8922467 w 11517231"/>
                      <a:gd name="connsiteY29" fmla="*/ 6168945 h 6168945"/>
                      <a:gd name="connsiteX30" fmla="*/ 8475327 w 11517231"/>
                      <a:gd name="connsiteY30" fmla="*/ 6168945 h 6168945"/>
                      <a:gd name="connsiteX31" fmla="*/ 7682671 w 11517231"/>
                      <a:gd name="connsiteY31" fmla="*/ 6168945 h 6168945"/>
                      <a:gd name="connsiteX32" fmla="*/ 7350703 w 11517231"/>
                      <a:gd name="connsiteY32" fmla="*/ 6168945 h 6168945"/>
                      <a:gd name="connsiteX33" fmla="*/ 6558047 w 11517231"/>
                      <a:gd name="connsiteY33" fmla="*/ 6168945 h 6168945"/>
                      <a:gd name="connsiteX34" fmla="*/ 6110907 w 11517231"/>
                      <a:gd name="connsiteY34" fmla="*/ 6168945 h 6168945"/>
                      <a:gd name="connsiteX35" fmla="*/ 5778940 w 11517231"/>
                      <a:gd name="connsiteY35" fmla="*/ 6168945 h 6168945"/>
                      <a:gd name="connsiteX36" fmla="*/ 5331800 w 11517231"/>
                      <a:gd name="connsiteY36" fmla="*/ 6168945 h 6168945"/>
                      <a:gd name="connsiteX37" fmla="*/ 4539144 w 11517231"/>
                      <a:gd name="connsiteY37" fmla="*/ 6168945 h 6168945"/>
                      <a:gd name="connsiteX38" fmla="*/ 4092004 w 11517231"/>
                      <a:gd name="connsiteY38" fmla="*/ 6168945 h 6168945"/>
                      <a:gd name="connsiteX39" fmla="*/ 3760037 w 11517231"/>
                      <a:gd name="connsiteY39" fmla="*/ 6168945 h 6168945"/>
                      <a:gd name="connsiteX40" fmla="*/ 3312898 w 11517231"/>
                      <a:gd name="connsiteY40" fmla="*/ 6168945 h 6168945"/>
                      <a:gd name="connsiteX41" fmla="*/ 2750586 w 11517231"/>
                      <a:gd name="connsiteY41" fmla="*/ 6168945 h 6168945"/>
                      <a:gd name="connsiteX42" fmla="*/ 2073102 w 11517231"/>
                      <a:gd name="connsiteY42" fmla="*/ 6168945 h 6168945"/>
                      <a:gd name="connsiteX43" fmla="*/ 1625962 w 11517231"/>
                      <a:gd name="connsiteY43" fmla="*/ 6168945 h 6168945"/>
                      <a:gd name="connsiteX44" fmla="*/ 718133 w 11517231"/>
                      <a:gd name="connsiteY44" fmla="*/ 6168945 h 6168945"/>
                      <a:gd name="connsiteX45" fmla="*/ 0 w 11517231"/>
                      <a:gd name="connsiteY45" fmla="*/ 6168945 h 6168945"/>
                      <a:gd name="connsiteX46" fmla="*/ 0 w 11517231"/>
                      <a:gd name="connsiteY46" fmla="*/ 5360128 h 6168945"/>
                      <a:gd name="connsiteX47" fmla="*/ 0 w 11517231"/>
                      <a:gd name="connsiteY47" fmla="*/ 4674689 h 6168945"/>
                      <a:gd name="connsiteX48" fmla="*/ 0 w 11517231"/>
                      <a:gd name="connsiteY48" fmla="*/ 3989251 h 6168945"/>
                      <a:gd name="connsiteX49" fmla="*/ 0 w 11517231"/>
                      <a:gd name="connsiteY49" fmla="*/ 3365502 h 6168945"/>
                      <a:gd name="connsiteX50" fmla="*/ 0 w 11517231"/>
                      <a:gd name="connsiteY50" fmla="*/ 2618374 h 6168945"/>
                      <a:gd name="connsiteX51" fmla="*/ 0 w 11517231"/>
                      <a:gd name="connsiteY51" fmla="*/ 1932936 h 6168945"/>
                      <a:gd name="connsiteX52" fmla="*/ 0 w 11517231"/>
                      <a:gd name="connsiteY52" fmla="*/ 1124119 h 6168945"/>
                      <a:gd name="connsiteX53" fmla="*/ 0 w 11517231"/>
                      <a:gd name="connsiteY53" fmla="*/ 0 h 616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17231" h="6168945" extrusionOk="0">
                        <a:moveTo>
                          <a:pt x="0" y="0"/>
                        </a:moveTo>
                        <a:cubicBezTo>
                          <a:pt x="195846" y="16743"/>
                          <a:pt x="339870" y="24500"/>
                          <a:pt x="562312" y="0"/>
                        </a:cubicBezTo>
                        <a:cubicBezTo>
                          <a:pt x="784754" y="-24500"/>
                          <a:pt x="733885" y="9333"/>
                          <a:pt x="894279" y="0"/>
                        </a:cubicBezTo>
                        <a:cubicBezTo>
                          <a:pt x="1054673" y="-9333"/>
                          <a:pt x="1458280" y="-2299"/>
                          <a:pt x="1802108" y="0"/>
                        </a:cubicBezTo>
                        <a:cubicBezTo>
                          <a:pt x="2145936" y="2299"/>
                          <a:pt x="2175219" y="-22231"/>
                          <a:pt x="2364420" y="0"/>
                        </a:cubicBezTo>
                        <a:cubicBezTo>
                          <a:pt x="2553621" y="22231"/>
                          <a:pt x="2745988" y="12421"/>
                          <a:pt x="2926732" y="0"/>
                        </a:cubicBezTo>
                        <a:cubicBezTo>
                          <a:pt x="3107476" y="-12421"/>
                          <a:pt x="3541428" y="36848"/>
                          <a:pt x="3834560" y="0"/>
                        </a:cubicBezTo>
                        <a:cubicBezTo>
                          <a:pt x="4127692" y="-36848"/>
                          <a:pt x="4108370" y="18642"/>
                          <a:pt x="4281700" y="0"/>
                        </a:cubicBezTo>
                        <a:cubicBezTo>
                          <a:pt x="4455030" y="-18642"/>
                          <a:pt x="4767856" y="11851"/>
                          <a:pt x="5189529" y="0"/>
                        </a:cubicBezTo>
                        <a:cubicBezTo>
                          <a:pt x="5611202" y="-11851"/>
                          <a:pt x="5739938" y="-37299"/>
                          <a:pt x="6097358" y="0"/>
                        </a:cubicBezTo>
                        <a:cubicBezTo>
                          <a:pt x="6454778" y="37299"/>
                          <a:pt x="6469015" y="26414"/>
                          <a:pt x="6774842" y="0"/>
                        </a:cubicBezTo>
                        <a:cubicBezTo>
                          <a:pt x="7080669" y="-26414"/>
                          <a:pt x="7338889" y="22726"/>
                          <a:pt x="7682671" y="0"/>
                        </a:cubicBezTo>
                        <a:cubicBezTo>
                          <a:pt x="8026453" y="-22726"/>
                          <a:pt x="8070833" y="-7708"/>
                          <a:pt x="8244982" y="0"/>
                        </a:cubicBezTo>
                        <a:cubicBezTo>
                          <a:pt x="8419131" y="7708"/>
                          <a:pt x="8624109" y="26626"/>
                          <a:pt x="8807294" y="0"/>
                        </a:cubicBezTo>
                        <a:cubicBezTo>
                          <a:pt x="8990479" y="-26626"/>
                          <a:pt x="9394035" y="9948"/>
                          <a:pt x="9599951" y="0"/>
                        </a:cubicBezTo>
                        <a:cubicBezTo>
                          <a:pt x="9805867" y="-9948"/>
                          <a:pt x="10031812" y="-3112"/>
                          <a:pt x="10162263" y="0"/>
                        </a:cubicBezTo>
                        <a:cubicBezTo>
                          <a:pt x="10292714" y="3112"/>
                          <a:pt x="10869678" y="-57196"/>
                          <a:pt x="11517231" y="0"/>
                        </a:cubicBezTo>
                        <a:cubicBezTo>
                          <a:pt x="11505544" y="186906"/>
                          <a:pt x="11551307" y="504014"/>
                          <a:pt x="11517231" y="808817"/>
                        </a:cubicBezTo>
                        <a:cubicBezTo>
                          <a:pt x="11483155" y="1113620"/>
                          <a:pt x="11521932" y="1406191"/>
                          <a:pt x="11517231" y="1555945"/>
                        </a:cubicBezTo>
                        <a:cubicBezTo>
                          <a:pt x="11512530" y="1705699"/>
                          <a:pt x="11516695" y="2086201"/>
                          <a:pt x="11517231" y="2303073"/>
                        </a:cubicBezTo>
                        <a:cubicBezTo>
                          <a:pt x="11517767" y="2519945"/>
                          <a:pt x="11492911" y="2647373"/>
                          <a:pt x="11517231" y="2803443"/>
                        </a:cubicBezTo>
                        <a:cubicBezTo>
                          <a:pt x="11541552" y="2959513"/>
                          <a:pt x="11524167" y="3111859"/>
                          <a:pt x="11517231" y="3365502"/>
                        </a:cubicBezTo>
                        <a:cubicBezTo>
                          <a:pt x="11510295" y="3619145"/>
                          <a:pt x="11487060" y="3902572"/>
                          <a:pt x="11517231" y="4112630"/>
                        </a:cubicBezTo>
                        <a:cubicBezTo>
                          <a:pt x="11547402" y="4322688"/>
                          <a:pt x="11536941" y="4519346"/>
                          <a:pt x="11517231" y="4736379"/>
                        </a:cubicBezTo>
                        <a:cubicBezTo>
                          <a:pt x="11497521" y="4953412"/>
                          <a:pt x="11529490" y="5081422"/>
                          <a:pt x="11517231" y="5298438"/>
                        </a:cubicBezTo>
                        <a:cubicBezTo>
                          <a:pt x="11504972" y="5515454"/>
                          <a:pt x="11506862" y="5866251"/>
                          <a:pt x="11517231" y="6168945"/>
                        </a:cubicBezTo>
                        <a:cubicBezTo>
                          <a:pt x="11251131" y="6146377"/>
                          <a:pt x="11058325" y="6142067"/>
                          <a:pt x="10839747" y="6168945"/>
                        </a:cubicBezTo>
                        <a:cubicBezTo>
                          <a:pt x="10621169" y="6195823"/>
                          <a:pt x="10338771" y="6159016"/>
                          <a:pt x="10162263" y="6168945"/>
                        </a:cubicBezTo>
                        <a:cubicBezTo>
                          <a:pt x="9985755" y="6178874"/>
                          <a:pt x="9856224" y="6160959"/>
                          <a:pt x="9715123" y="6168945"/>
                        </a:cubicBezTo>
                        <a:cubicBezTo>
                          <a:pt x="9574022" y="6176931"/>
                          <a:pt x="9122757" y="6190412"/>
                          <a:pt x="8922467" y="6168945"/>
                        </a:cubicBezTo>
                        <a:cubicBezTo>
                          <a:pt x="8722177" y="6147478"/>
                          <a:pt x="8577919" y="6168740"/>
                          <a:pt x="8475327" y="6168945"/>
                        </a:cubicBezTo>
                        <a:cubicBezTo>
                          <a:pt x="8372735" y="6169150"/>
                          <a:pt x="8076127" y="6156319"/>
                          <a:pt x="7682671" y="6168945"/>
                        </a:cubicBezTo>
                        <a:cubicBezTo>
                          <a:pt x="7289215" y="6181571"/>
                          <a:pt x="7492511" y="6184223"/>
                          <a:pt x="7350703" y="6168945"/>
                        </a:cubicBezTo>
                        <a:cubicBezTo>
                          <a:pt x="7208895" y="6153667"/>
                          <a:pt x="6857847" y="6172099"/>
                          <a:pt x="6558047" y="6168945"/>
                        </a:cubicBezTo>
                        <a:cubicBezTo>
                          <a:pt x="6258247" y="6165791"/>
                          <a:pt x="6288003" y="6152310"/>
                          <a:pt x="6110907" y="6168945"/>
                        </a:cubicBezTo>
                        <a:cubicBezTo>
                          <a:pt x="5933811" y="6185580"/>
                          <a:pt x="5883807" y="6166632"/>
                          <a:pt x="5778940" y="6168945"/>
                        </a:cubicBezTo>
                        <a:cubicBezTo>
                          <a:pt x="5674073" y="6171258"/>
                          <a:pt x="5527404" y="6188480"/>
                          <a:pt x="5331800" y="6168945"/>
                        </a:cubicBezTo>
                        <a:cubicBezTo>
                          <a:pt x="5136196" y="6149410"/>
                          <a:pt x="4795004" y="6187020"/>
                          <a:pt x="4539144" y="6168945"/>
                        </a:cubicBezTo>
                        <a:cubicBezTo>
                          <a:pt x="4283284" y="6150870"/>
                          <a:pt x="4192946" y="6190287"/>
                          <a:pt x="4092004" y="6168945"/>
                        </a:cubicBezTo>
                        <a:cubicBezTo>
                          <a:pt x="3991062" y="6147603"/>
                          <a:pt x="3846610" y="6171619"/>
                          <a:pt x="3760037" y="6168945"/>
                        </a:cubicBezTo>
                        <a:cubicBezTo>
                          <a:pt x="3673464" y="6166271"/>
                          <a:pt x="3485779" y="6177752"/>
                          <a:pt x="3312898" y="6168945"/>
                        </a:cubicBezTo>
                        <a:cubicBezTo>
                          <a:pt x="3140017" y="6160138"/>
                          <a:pt x="2867239" y="6166455"/>
                          <a:pt x="2750586" y="6168945"/>
                        </a:cubicBezTo>
                        <a:cubicBezTo>
                          <a:pt x="2633933" y="6171435"/>
                          <a:pt x="2222712" y="6175802"/>
                          <a:pt x="2073102" y="6168945"/>
                        </a:cubicBezTo>
                        <a:cubicBezTo>
                          <a:pt x="1923492" y="6162088"/>
                          <a:pt x="1769883" y="6177189"/>
                          <a:pt x="1625962" y="6168945"/>
                        </a:cubicBezTo>
                        <a:cubicBezTo>
                          <a:pt x="1482041" y="6160701"/>
                          <a:pt x="978269" y="6164850"/>
                          <a:pt x="718133" y="6168945"/>
                        </a:cubicBezTo>
                        <a:cubicBezTo>
                          <a:pt x="457997" y="6173040"/>
                          <a:pt x="209699" y="6164517"/>
                          <a:pt x="0" y="6168945"/>
                        </a:cubicBezTo>
                        <a:cubicBezTo>
                          <a:pt x="29985" y="5947902"/>
                          <a:pt x="11548" y="5571244"/>
                          <a:pt x="0" y="5360128"/>
                        </a:cubicBezTo>
                        <a:cubicBezTo>
                          <a:pt x="-11548" y="5149012"/>
                          <a:pt x="-16902" y="4892793"/>
                          <a:pt x="0" y="4674689"/>
                        </a:cubicBezTo>
                        <a:cubicBezTo>
                          <a:pt x="16902" y="4456585"/>
                          <a:pt x="-23620" y="4235936"/>
                          <a:pt x="0" y="3989251"/>
                        </a:cubicBezTo>
                        <a:cubicBezTo>
                          <a:pt x="23620" y="3742566"/>
                          <a:pt x="-28259" y="3498254"/>
                          <a:pt x="0" y="3365502"/>
                        </a:cubicBezTo>
                        <a:cubicBezTo>
                          <a:pt x="28259" y="3232750"/>
                          <a:pt x="-24714" y="2957206"/>
                          <a:pt x="0" y="2618374"/>
                        </a:cubicBezTo>
                        <a:cubicBezTo>
                          <a:pt x="24714" y="2279542"/>
                          <a:pt x="5469" y="2219725"/>
                          <a:pt x="0" y="1932936"/>
                        </a:cubicBezTo>
                        <a:cubicBezTo>
                          <a:pt x="-5469" y="1646147"/>
                          <a:pt x="-28327" y="1495031"/>
                          <a:pt x="0" y="1124119"/>
                        </a:cubicBezTo>
                        <a:cubicBezTo>
                          <a:pt x="28327" y="753207"/>
                          <a:pt x="2689" y="506464"/>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20D90544-B5C7-528D-B1F9-C316D4967F96}"/>
              </a:ext>
            </a:extLst>
          </p:cNvPr>
          <p:cNvCxnSpPr>
            <a:cxnSpLocks/>
          </p:cNvCxnSpPr>
          <p:nvPr userDrawn="1"/>
        </p:nvCxnSpPr>
        <p:spPr>
          <a:xfrm>
            <a:off x="769808" y="6485602"/>
            <a:ext cx="3046499" cy="0"/>
          </a:xfrm>
          <a:prstGeom prst="line">
            <a:avLst/>
          </a:prstGeom>
          <a:ln w="19050">
            <a:solidFill>
              <a:srgbClr val="C8D9E0"/>
            </a:solidFill>
          </a:ln>
        </p:spPr>
        <p:style>
          <a:lnRef idx="1">
            <a:schemeClr val="accent1"/>
          </a:lnRef>
          <a:fillRef idx="0">
            <a:schemeClr val="accent1"/>
          </a:fillRef>
          <a:effectRef idx="0">
            <a:schemeClr val="accent1"/>
          </a:effectRef>
          <a:fontRef idx="minor">
            <a:schemeClr val="tx1"/>
          </a:fontRef>
        </p:style>
      </p:cxnSp>
      <p:pic>
        <p:nvPicPr>
          <p:cNvPr id="4" name="Picture 7">
            <a:extLst>
              <a:ext uri="{FF2B5EF4-FFF2-40B4-BE49-F238E27FC236}">
                <a16:creationId xmlns:a16="http://schemas.microsoft.com/office/drawing/2014/main" id="{F34362BB-CC48-3689-039E-BB4A3EF3951C}"/>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86567" y="6142418"/>
            <a:ext cx="2812979" cy="686367"/>
          </a:xfrm>
          <a:prstGeom prst="rect">
            <a:avLst/>
          </a:prstGeom>
        </p:spPr>
      </p:pic>
    </p:spTree>
    <p:extLst>
      <p:ext uri="{BB962C8B-B14F-4D97-AF65-F5344CB8AC3E}">
        <p14:creationId xmlns:p14="http://schemas.microsoft.com/office/powerpoint/2010/main" val="982711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ction Header-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9901CE9-FDE2-E9E5-C326-64E4B7061C13}"/>
              </a:ext>
            </a:extLst>
          </p:cNvPr>
          <p:cNvPicPr>
            <a:picLocks noChangeAspect="1"/>
          </p:cNvPicPr>
          <p:nvPr userDrawn="1"/>
        </p:nvPicPr>
        <p:blipFill>
          <a:blip r:embed="rId2" cstate="screen">
            <a:alphaModFix amt="15000"/>
            <a:extLst>
              <a:ext uri="{28A0092B-C50C-407E-A947-70E740481C1C}">
                <a14:useLocalDpi xmlns:a14="http://schemas.microsoft.com/office/drawing/2010/main"/>
              </a:ext>
            </a:extLst>
          </a:blip>
          <a:stretch>
            <a:fillRect/>
          </a:stretch>
        </p:blipFill>
        <p:spPr>
          <a:xfrm>
            <a:off x="-2" y="-9117"/>
            <a:ext cx="12192001" cy="6876237"/>
          </a:xfrm>
          <a:prstGeom prst="rect">
            <a:avLst/>
          </a:prstGeom>
        </p:spPr>
      </p:pic>
      <p:sp>
        <p:nvSpPr>
          <p:cNvPr id="11" name="Rectangle 19">
            <a:extLst>
              <a:ext uri="{FF2B5EF4-FFF2-40B4-BE49-F238E27FC236}">
                <a16:creationId xmlns:a16="http://schemas.microsoft.com/office/drawing/2014/main" id="{800F9412-1B46-3894-351C-B300AC2EF00B}"/>
              </a:ext>
            </a:extLst>
          </p:cNvPr>
          <p:cNvSpPr/>
          <p:nvPr userDrawn="1"/>
        </p:nvSpPr>
        <p:spPr>
          <a:xfrm flipV="1">
            <a:off x="2" y="3855028"/>
            <a:ext cx="12191999" cy="2992253"/>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Box 13">
            <a:extLst>
              <a:ext uri="{FF2B5EF4-FFF2-40B4-BE49-F238E27FC236}">
                <a16:creationId xmlns:a16="http://schemas.microsoft.com/office/drawing/2014/main" id="{CBA33B0C-B544-43C3-FAB4-5C4B8ABC2772}"/>
              </a:ext>
            </a:extLst>
          </p:cNvPr>
          <p:cNvSpPr txBox="1"/>
          <p:nvPr userDrawn="1"/>
        </p:nvSpPr>
        <p:spPr>
          <a:xfrm>
            <a:off x="433057" y="6528894"/>
            <a:ext cx="4431043" cy="169277"/>
          </a:xfrm>
          <a:prstGeom prst="rect">
            <a:avLst/>
          </a:prstGeom>
          <a:noFill/>
        </p:spPr>
        <p:txBody>
          <a:bodyPr wrap="square">
            <a:spAutoFit/>
          </a:bodyPr>
          <a:lstStyle/>
          <a:p>
            <a:r>
              <a:rPr lang="en-US" sz="500" b="0" i="0" dirty="0">
                <a:solidFill>
                  <a:schemeClr val="bg1">
                    <a:lumMod val="65000"/>
                  </a:schemeClr>
                </a:solidFill>
                <a:effectLst/>
                <a:latin typeface="Arial" panose="020B0604020202020204" pitchFamily="34" charset="0"/>
                <a:cs typeface="Arial" panose="020B0604020202020204" pitchFamily="34" charset="0"/>
              </a:rPr>
              <a:t>©2023 Campbell &amp; Brannon, All Rights Reserved.</a:t>
            </a:r>
            <a:endParaRPr lang="en-US" sz="500" dirty="0">
              <a:solidFill>
                <a:schemeClr val="bg1">
                  <a:lumMod val="65000"/>
                </a:schemeClr>
              </a:solidFill>
              <a:latin typeface="Arial" panose="020B0604020202020204" pitchFamily="34" charset="0"/>
              <a:cs typeface="Arial" panose="020B0604020202020204" pitchFamily="34" charset="0"/>
            </a:endParaRPr>
          </a:p>
        </p:txBody>
      </p:sp>
      <p:sp>
        <p:nvSpPr>
          <p:cNvPr id="7" name="Footer Placeholder 10">
            <a:extLst>
              <a:ext uri="{FF2B5EF4-FFF2-40B4-BE49-F238E27FC236}">
                <a16:creationId xmlns:a16="http://schemas.microsoft.com/office/drawing/2014/main" id="{3081DB3D-ECDA-540B-6367-72659CDC397D}"/>
              </a:ext>
            </a:extLst>
          </p:cNvPr>
          <p:cNvSpPr>
            <a:spLocks noGrp="1"/>
          </p:cNvSpPr>
          <p:nvPr userDrawn="1">
            <p:ph type="ftr" sz="quarter" idx="3"/>
          </p:nvPr>
        </p:nvSpPr>
        <p:spPr>
          <a:xfrm>
            <a:off x="433058" y="6311902"/>
            <a:ext cx="7720343" cy="365125"/>
          </a:xfrm>
          <a:prstGeom prst="rect">
            <a:avLst/>
          </a:prstGeom>
        </p:spPr>
        <p:txBody>
          <a:bodyPr vert="horz" lIns="91440" tIns="45720" rIns="91440" bIns="45720" rtlCol="0" anchor="ctr"/>
          <a:lstStyle>
            <a:lvl1pPr algn="l">
              <a:defRPr sz="700">
                <a:solidFill>
                  <a:schemeClr val="tx1">
                    <a:tint val="75000"/>
                  </a:schemeClr>
                </a:solidFill>
              </a:defRPr>
            </a:lvl1pPr>
          </a:lstStyle>
          <a:p>
            <a:endParaRPr lang="en-US" dirty="0"/>
          </a:p>
        </p:txBody>
      </p:sp>
      <p:pic>
        <p:nvPicPr>
          <p:cNvPr id="16" name="Picture 15">
            <a:extLst>
              <a:ext uri="{FF2B5EF4-FFF2-40B4-BE49-F238E27FC236}">
                <a16:creationId xmlns:a16="http://schemas.microsoft.com/office/drawing/2014/main" id="{570A0CB2-9D15-8F00-049F-7697A698371A}"/>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468592" y="5977325"/>
            <a:ext cx="3408216" cy="831605"/>
          </a:xfrm>
          <a:prstGeom prst="rect">
            <a:avLst/>
          </a:prstGeom>
        </p:spPr>
      </p:pic>
      <p:cxnSp>
        <p:nvCxnSpPr>
          <p:cNvPr id="13" name="Straight Connector 12">
            <a:extLst>
              <a:ext uri="{FF2B5EF4-FFF2-40B4-BE49-F238E27FC236}">
                <a16:creationId xmlns:a16="http://schemas.microsoft.com/office/drawing/2014/main" id="{EEDAA8CF-6CFE-1D42-2D7F-98ADA1A94861}"/>
              </a:ext>
            </a:extLst>
          </p:cNvPr>
          <p:cNvCxnSpPr>
            <a:cxnSpLocks/>
          </p:cNvCxnSpPr>
          <p:nvPr userDrawn="1"/>
        </p:nvCxnSpPr>
        <p:spPr>
          <a:xfrm flipV="1">
            <a:off x="0" y="3855027"/>
            <a:ext cx="12192000" cy="42074"/>
          </a:xfrm>
          <a:prstGeom prst="line">
            <a:avLst/>
          </a:prstGeom>
          <a:ln w="76200">
            <a:solidFill>
              <a:srgbClr val="996F56"/>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0863932-FB07-D35E-5B52-81B0288BAF13}"/>
              </a:ext>
            </a:extLst>
          </p:cNvPr>
          <p:cNvSpPr>
            <a:spLocks noGrp="1"/>
          </p:cNvSpPr>
          <p:nvPr userDrawn="1">
            <p:ph type="title"/>
          </p:nvPr>
        </p:nvSpPr>
        <p:spPr>
          <a:xfrm>
            <a:off x="415927" y="1528209"/>
            <a:ext cx="11360149" cy="2242882"/>
          </a:xfrm>
        </p:spPr>
        <p:txBody>
          <a:bodyPr anchor="b">
            <a:normAutofit/>
          </a:bodyPr>
          <a:lstStyle>
            <a:lvl1pPr algn="l">
              <a:defRPr sz="6000" b="0" i="0">
                <a:latin typeface="Gotham Medium" panose="02000604030000020004" pitchFamily="2"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A9A47D59-0BB9-A814-D11D-45DBBBEC3A55}"/>
              </a:ext>
            </a:extLst>
          </p:cNvPr>
          <p:cNvSpPr>
            <a:spLocks noGrp="1"/>
          </p:cNvSpPr>
          <p:nvPr userDrawn="1">
            <p:ph type="body" idx="1"/>
          </p:nvPr>
        </p:nvSpPr>
        <p:spPr>
          <a:xfrm>
            <a:off x="415927" y="4111137"/>
            <a:ext cx="11360149" cy="1866188"/>
          </a:xfrm>
        </p:spPr>
        <p:txBody>
          <a:bodyPr>
            <a:normAutofit/>
          </a:bodyPr>
          <a:lstStyle>
            <a:lvl1pPr marL="0" indent="0" algn="l">
              <a:buNone/>
              <a:defRPr sz="36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pic>
        <p:nvPicPr>
          <p:cNvPr id="4" name="Picture 3">
            <a:extLst>
              <a:ext uri="{FF2B5EF4-FFF2-40B4-BE49-F238E27FC236}">
                <a16:creationId xmlns:a16="http://schemas.microsoft.com/office/drawing/2014/main" id="{A665D922-E800-07CF-F2A4-7CCB7B9B4F64}"/>
              </a:ext>
            </a:extLst>
          </p:cNvPr>
          <p:cNvPicPr>
            <a:picLocks noChangeAspect="1"/>
          </p:cNvPicPr>
          <p:nvPr userDrawn="1"/>
        </p:nvPicPr>
        <p:blipFill rotWithShape="1">
          <a:blip r:embed="rId5" cstate="screen">
            <a:duotone>
              <a:prstClr val="black"/>
              <a:schemeClr val="tx2">
                <a:tint val="45000"/>
                <a:satMod val="400000"/>
              </a:schemeClr>
            </a:duotone>
            <a:extLst>
              <a:ext uri="{28A0092B-C50C-407E-A947-70E740481C1C}">
                <a14:useLocalDpi xmlns:a14="http://schemas.microsoft.com/office/drawing/2010/main"/>
              </a:ext>
            </a:extLst>
          </a:blip>
          <a:srcRect t="65867"/>
          <a:stretch/>
        </p:blipFill>
        <p:spPr>
          <a:xfrm>
            <a:off x="10384689" y="180975"/>
            <a:ext cx="1391387" cy="477280"/>
          </a:xfrm>
          <a:prstGeom prst="rect">
            <a:avLst/>
          </a:prstGeom>
        </p:spPr>
      </p:pic>
    </p:spTree>
    <p:extLst>
      <p:ext uri="{BB962C8B-B14F-4D97-AF65-F5344CB8AC3E}">
        <p14:creationId xmlns:p14="http://schemas.microsoft.com/office/powerpoint/2010/main" val="4155263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Section Header-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81EEFA-7D27-A748-9457-D9C4C72AE5A6}"/>
              </a:ext>
            </a:extLst>
          </p:cNvPr>
          <p:cNvPicPr>
            <a:picLocks noChangeAspect="1"/>
          </p:cNvPicPr>
          <p:nvPr userDrawn="1"/>
        </p:nvPicPr>
        <p:blipFill>
          <a:blip r:embed="rId2" cstate="screen">
            <a:alphaModFix amt="15000"/>
            <a:extLst>
              <a:ext uri="{28A0092B-C50C-407E-A947-70E740481C1C}">
                <a14:useLocalDpi xmlns:a14="http://schemas.microsoft.com/office/drawing/2010/main"/>
              </a:ext>
            </a:extLst>
          </a:blip>
          <a:stretch>
            <a:fillRect/>
          </a:stretch>
        </p:blipFill>
        <p:spPr>
          <a:xfrm>
            <a:off x="-2" y="-9117"/>
            <a:ext cx="12192001" cy="6876237"/>
          </a:xfrm>
          <a:prstGeom prst="rect">
            <a:avLst/>
          </a:prstGeom>
        </p:spPr>
      </p:pic>
      <p:sp>
        <p:nvSpPr>
          <p:cNvPr id="11" name="Rectangle 19">
            <a:extLst>
              <a:ext uri="{FF2B5EF4-FFF2-40B4-BE49-F238E27FC236}">
                <a16:creationId xmlns:a16="http://schemas.microsoft.com/office/drawing/2014/main" id="{800F9412-1B46-3894-351C-B300AC2EF00B}"/>
              </a:ext>
            </a:extLst>
          </p:cNvPr>
          <p:cNvSpPr/>
          <p:nvPr userDrawn="1"/>
        </p:nvSpPr>
        <p:spPr>
          <a:xfrm flipV="1">
            <a:off x="2" y="3855028"/>
            <a:ext cx="12191999" cy="2992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Box 13">
            <a:extLst>
              <a:ext uri="{FF2B5EF4-FFF2-40B4-BE49-F238E27FC236}">
                <a16:creationId xmlns:a16="http://schemas.microsoft.com/office/drawing/2014/main" id="{CBA33B0C-B544-43C3-FAB4-5C4B8ABC2772}"/>
              </a:ext>
            </a:extLst>
          </p:cNvPr>
          <p:cNvSpPr txBox="1"/>
          <p:nvPr userDrawn="1"/>
        </p:nvSpPr>
        <p:spPr>
          <a:xfrm>
            <a:off x="433057" y="6528894"/>
            <a:ext cx="4431043" cy="169277"/>
          </a:xfrm>
          <a:prstGeom prst="rect">
            <a:avLst/>
          </a:prstGeom>
          <a:noFill/>
        </p:spPr>
        <p:txBody>
          <a:bodyPr wrap="square">
            <a:spAutoFit/>
          </a:bodyPr>
          <a:lstStyle/>
          <a:p>
            <a:r>
              <a:rPr lang="en-US" sz="500" b="0" i="0" dirty="0">
                <a:solidFill>
                  <a:schemeClr val="bg1">
                    <a:lumMod val="65000"/>
                  </a:schemeClr>
                </a:solidFill>
                <a:effectLst/>
                <a:latin typeface="Arial" panose="020B0604020202020204" pitchFamily="34" charset="0"/>
                <a:cs typeface="Arial" panose="020B0604020202020204" pitchFamily="34" charset="0"/>
              </a:rPr>
              <a:t>©2023 Campbell &amp; Brannon, All Rights Reserved.</a:t>
            </a:r>
            <a:endParaRPr lang="en-US" sz="500" dirty="0">
              <a:solidFill>
                <a:schemeClr val="bg1">
                  <a:lumMod val="65000"/>
                </a:schemeClr>
              </a:solidFill>
              <a:latin typeface="Arial" panose="020B0604020202020204" pitchFamily="34" charset="0"/>
              <a:cs typeface="Arial" panose="020B0604020202020204" pitchFamily="34" charset="0"/>
            </a:endParaRPr>
          </a:p>
        </p:txBody>
      </p:sp>
      <p:sp>
        <p:nvSpPr>
          <p:cNvPr id="7" name="Footer Placeholder 10">
            <a:extLst>
              <a:ext uri="{FF2B5EF4-FFF2-40B4-BE49-F238E27FC236}">
                <a16:creationId xmlns:a16="http://schemas.microsoft.com/office/drawing/2014/main" id="{3081DB3D-ECDA-540B-6367-72659CDC397D}"/>
              </a:ext>
            </a:extLst>
          </p:cNvPr>
          <p:cNvSpPr>
            <a:spLocks noGrp="1"/>
          </p:cNvSpPr>
          <p:nvPr userDrawn="1">
            <p:ph type="ftr" sz="quarter" idx="3"/>
          </p:nvPr>
        </p:nvSpPr>
        <p:spPr>
          <a:xfrm>
            <a:off x="433058" y="6311902"/>
            <a:ext cx="7720343" cy="365125"/>
          </a:xfrm>
          <a:prstGeom prst="rect">
            <a:avLst/>
          </a:prstGeom>
        </p:spPr>
        <p:txBody>
          <a:bodyPr vert="horz" lIns="91440" tIns="45720" rIns="91440" bIns="45720" rtlCol="0" anchor="ctr"/>
          <a:lstStyle>
            <a:lvl1pPr algn="l">
              <a:defRPr sz="700">
                <a:solidFill>
                  <a:schemeClr val="tx1">
                    <a:tint val="75000"/>
                  </a:schemeClr>
                </a:solidFill>
              </a:defRPr>
            </a:lvl1pPr>
          </a:lstStyle>
          <a:p>
            <a:endParaRPr lang="en-US" dirty="0"/>
          </a:p>
        </p:txBody>
      </p:sp>
      <p:cxnSp>
        <p:nvCxnSpPr>
          <p:cNvPr id="13" name="Straight Connector 12">
            <a:extLst>
              <a:ext uri="{FF2B5EF4-FFF2-40B4-BE49-F238E27FC236}">
                <a16:creationId xmlns:a16="http://schemas.microsoft.com/office/drawing/2014/main" id="{EEDAA8CF-6CFE-1D42-2D7F-98ADA1A94861}"/>
              </a:ext>
            </a:extLst>
          </p:cNvPr>
          <p:cNvCxnSpPr>
            <a:cxnSpLocks/>
          </p:cNvCxnSpPr>
          <p:nvPr userDrawn="1"/>
        </p:nvCxnSpPr>
        <p:spPr>
          <a:xfrm flipV="1">
            <a:off x="0" y="3855027"/>
            <a:ext cx="12192000" cy="42074"/>
          </a:xfrm>
          <a:prstGeom prst="line">
            <a:avLst/>
          </a:prstGeom>
          <a:ln w="76200">
            <a:solidFill>
              <a:srgbClr val="996F56"/>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0863932-FB07-D35E-5B52-81B0288BAF13}"/>
              </a:ext>
            </a:extLst>
          </p:cNvPr>
          <p:cNvSpPr>
            <a:spLocks noGrp="1"/>
          </p:cNvSpPr>
          <p:nvPr userDrawn="1">
            <p:ph type="title"/>
          </p:nvPr>
        </p:nvSpPr>
        <p:spPr>
          <a:xfrm>
            <a:off x="415927" y="1528209"/>
            <a:ext cx="11360149" cy="2242882"/>
          </a:xfrm>
        </p:spPr>
        <p:txBody>
          <a:bodyPr anchor="b">
            <a:normAutofit/>
          </a:bodyPr>
          <a:lstStyle>
            <a:lvl1pPr algn="l">
              <a:defRPr sz="6000" b="0" i="0">
                <a:solidFill>
                  <a:schemeClr val="tx2"/>
                </a:solidFill>
                <a:latin typeface="Gotham Medium" panose="02000604030000020004" pitchFamily="2"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A9A47D59-0BB9-A814-D11D-45DBBBEC3A55}"/>
              </a:ext>
            </a:extLst>
          </p:cNvPr>
          <p:cNvSpPr>
            <a:spLocks noGrp="1"/>
          </p:cNvSpPr>
          <p:nvPr userDrawn="1">
            <p:ph type="body" idx="1"/>
          </p:nvPr>
        </p:nvSpPr>
        <p:spPr>
          <a:xfrm>
            <a:off x="415927" y="4111137"/>
            <a:ext cx="11360149" cy="1866188"/>
          </a:xfrm>
        </p:spPr>
        <p:txBody>
          <a:bodyPr>
            <a:normAutofit/>
          </a:bodyPr>
          <a:lstStyle>
            <a:lvl1pPr marL="0" indent="0" algn="l">
              <a:buNone/>
              <a:defRPr sz="3600">
                <a:solidFill>
                  <a:schemeClr val="accent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pic>
        <p:nvPicPr>
          <p:cNvPr id="4" name="Picture 3">
            <a:extLst>
              <a:ext uri="{FF2B5EF4-FFF2-40B4-BE49-F238E27FC236}">
                <a16:creationId xmlns:a16="http://schemas.microsoft.com/office/drawing/2014/main" id="{C85D7FD8-48C5-D65B-6FF7-562A075420CC}"/>
              </a:ext>
            </a:extLst>
          </p:cNvPr>
          <p:cNvPicPr>
            <a:picLocks noChangeAspect="1"/>
          </p:cNvPicPr>
          <p:nvPr userDrawn="1"/>
        </p:nvPicPr>
        <p:blipFill rotWithShape="1">
          <a:blip r:embed="rId3" cstate="screen">
            <a:duotone>
              <a:prstClr val="black"/>
              <a:schemeClr val="tx2">
                <a:tint val="45000"/>
                <a:satMod val="400000"/>
              </a:schemeClr>
            </a:duotone>
            <a:extLst>
              <a:ext uri="{28A0092B-C50C-407E-A947-70E740481C1C}">
                <a14:useLocalDpi xmlns:a14="http://schemas.microsoft.com/office/drawing/2010/main"/>
              </a:ext>
            </a:extLst>
          </a:blip>
          <a:srcRect t="65867"/>
          <a:stretch/>
        </p:blipFill>
        <p:spPr>
          <a:xfrm>
            <a:off x="10384689" y="180975"/>
            <a:ext cx="1391387" cy="477280"/>
          </a:xfrm>
          <a:prstGeom prst="rect">
            <a:avLst/>
          </a:prstGeom>
        </p:spPr>
      </p:pic>
      <p:pic>
        <p:nvPicPr>
          <p:cNvPr id="6" name="Picture 15">
            <a:extLst>
              <a:ext uri="{FF2B5EF4-FFF2-40B4-BE49-F238E27FC236}">
                <a16:creationId xmlns:a16="http://schemas.microsoft.com/office/drawing/2014/main" id="{63D1AD95-A273-E386-3E0E-A1E305C7680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8468592" y="5977325"/>
            <a:ext cx="3408216" cy="831604"/>
          </a:xfrm>
          <a:prstGeom prst="rect">
            <a:avLst/>
          </a:prstGeom>
        </p:spPr>
      </p:pic>
    </p:spTree>
    <p:extLst>
      <p:ext uri="{BB962C8B-B14F-4D97-AF65-F5344CB8AC3E}">
        <p14:creationId xmlns:p14="http://schemas.microsoft.com/office/powerpoint/2010/main" val="3846560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5_Content">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341A300-9E2E-F4C9-C221-FA6C13572CBC}"/>
              </a:ext>
            </a:extLst>
          </p:cNvPr>
          <p:cNvSpPr/>
          <p:nvPr userDrawn="1"/>
        </p:nvSpPr>
        <p:spPr>
          <a:xfrm>
            <a:off x="0" y="2854413"/>
            <a:ext cx="12192000" cy="4003588"/>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Content Placeholder 20">
            <a:extLst>
              <a:ext uri="{FF2B5EF4-FFF2-40B4-BE49-F238E27FC236}">
                <a16:creationId xmlns:a16="http://schemas.microsoft.com/office/drawing/2014/main" id="{A12F4BF0-4642-D443-CB39-60FACA30A2B6}"/>
              </a:ext>
            </a:extLst>
          </p:cNvPr>
          <p:cNvSpPr>
            <a:spLocks noGrp="1"/>
          </p:cNvSpPr>
          <p:nvPr>
            <p:ph sz="quarter" idx="12"/>
          </p:nvPr>
        </p:nvSpPr>
        <p:spPr>
          <a:xfrm>
            <a:off x="5949600" y="513406"/>
            <a:ext cx="5746742" cy="5590830"/>
          </a:xfrm>
          <a:solidFill>
            <a:schemeClr val="bg1"/>
          </a:solidFill>
          <a:ln w="34925">
            <a:solidFill>
              <a:schemeClr val="accent1">
                <a:lumMod val="20000"/>
                <a:lumOff val="80000"/>
              </a:schemeClr>
            </a:solidFill>
          </a:ln>
        </p:spPr>
        <p:txBody>
          <a:bodyPr anchor="ctr"/>
          <a:lstStyle>
            <a:lvl1pPr marL="0" indent="0" algn="ctr">
              <a:buNone/>
              <a:defRPr/>
            </a:lvl1pPr>
          </a:lstStyle>
          <a:p>
            <a:pPr lvl="0"/>
            <a:r>
              <a:rPr lang="en-US" dirty="0"/>
              <a:t>Click to edit Master text styles</a:t>
            </a:r>
          </a:p>
        </p:txBody>
      </p:sp>
      <p:sp>
        <p:nvSpPr>
          <p:cNvPr id="3" name="Content Placeholder 2">
            <a:extLst>
              <a:ext uri="{FF2B5EF4-FFF2-40B4-BE49-F238E27FC236}">
                <a16:creationId xmlns:a16="http://schemas.microsoft.com/office/drawing/2014/main" id="{ECF3836D-FC80-50D6-7FA1-DB16C8443CED}"/>
              </a:ext>
            </a:extLst>
          </p:cNvPr>
          <p:cNvSpPr>
            <a:spLocks noGrp="1"/>
          </p:cNvSpPr>
          <p:nvPr>
            <p:ph idx="1"/>
          </p:nvPr>
        </p:nvSpPr>
        <p:spPr>
          <a:xfrm>
            <a:off x="689919" y="3076833"/>
            <a:ext cx="4734697" cy="302739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9">
            <a:extLst>
              <a:ext uri="{FF2B5EF4-FFF2-40B4-BE49-F238E27FC236}">
                <a16:creationId xmlns:a16="http://schemas.microsoft.com/office/drawing/2014/main" id="{3DB689BB-19C3-8900-EDCD-3B3B73D622C7}"/>
              </a:ext>
            </a:extLst>
          </p:cNvPr>
          <p:cNvSpPr>
            <a:spLocks noGrp="1"/>
          </p:cNvSpPr>
          <p:nvPr>
            <p:ph type="title"/>
          </p:nvPr>
        </p:nvSpPr>
        <p:spPr>
          <a:xfrm>
            <a:off x="689919" y="513406"/>
            <a:ext cx="4734697" cy="2192724"/>
          </a:xfrm>
        </p:spPr>
        <p:txBody>
          <a:bodyPr anchor="b"/>
          <a:lstStyle>
            <a:lvl1pPr>
              <a:defRPr>
                <a:solidFill>
                  <a:schemeClr val="accent1"/>
                </a:solidFill>
              </a:defRPr>
            </a:lvl1pPr>
          </a:lstStyle>
          <a:p>
            <a:r>
              <a:rPr lang="en-US" dirty="0"/>
              <a:t>Click to edit Master title style</a:t>
            </a:r>
          </a:p>
        </p:txBody>
      </p:sp>
      <p:cxnSp>
        <p:nvCxnSpPr>
          <p:cNvPr id="13" name="Straight Connector 12">
            <a:extLst>
              <a:ext uri="{FF2B5EF4-FFF2-40B4-BE49-F238E27FC236}">
                <a16:creationId xmlns:a16="http://schemas.microsoft.com/office/drawing/2014/main" id="{74833072-E24C-653B-BCBA-F8D07E07CDAE}"/>
              </a:ext>
            </a:extLst>
          </p:cNvPr>
          <p:cNvCxnSpPr>
            <a:cxnSpLocks/>
          </p:cNvCxnSpPr>
          <p:nvPr userDrawn="1"/>
        </p:nvCxnSpPr>
        <p:spPr>
          <a:xfrm>
            <a:off x="0" y="2854412"/>
            <a:ext cx="12192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7">
            <a:extLst>
              <a:ext uri="{FF2B5EF4-FFF2-40B4-BE49-F238E27FC236}">
                <a16:creationId xmlns:a16="http://schemas.microsoft.com/office/drawing/2014/main" id="{F0095CB2-37E9-E213-CE08-F37129FD473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069858" y="6177237"/>
            <a:ext cx="2448303" cy="597385"/>
          </a:xfrm>
          <a:prstGeom prst="rect">
            <a:avLst/>
          </a:prstGeom>
        </p:spPr>
      </p:pic>
    </p:spTree>
    <p:extLst>
      <p:ext uri="{BB962C8B-B14F-4D97-AF65-F5344CB8AC3E}">
        <p14:creationId xmlns:p14="http://schemas.microsoft.com/office/powerpoint/2010/main" val="3865081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9319E57-DC5C-51B3-8EDD-3755C3836595}"/>
              </a:ext>
            </a:extLst>
          </p:cNvPr>
          <p:cNvPicPr>
            <a:picLocks noChangeAspect="1"/>
          </p:cNvPicPr>
          <p:nvPr userDrawn="1"/>
        </p:nvPicPr>
        <p:blipFill rotWithShape="1">
          <a:blip r:embed="rId2" cstate="screen">
            <a:alphaModFix amt="15000"/>
            <a:extLst>
              <a:ext uri="{28A0092B-C50C-407E-A947-70E740481C1C}">
                <a14:useLocalDpi xmlns:a14="http://schemas.microsoft.com/office/drawing/2010/main"/>
              </a:ext>
            </a:extLst>
          </a:blip>
          <a:srcRect r="54889"/>
          <a:stretch/>
        </p:blipFill>
        <p:spPr>
          <a:xfrm>
            <a:off x="0" y="-9117"/>
            <a:ext cx="5499977" cy="6876237"/>
          </a:xfrm>
          <a:prstGeom prst="rect">
            <a:avLst/>
          </a:prstGeom>
        </p:spPr>
      </p:pic>
      <p:sp>
        <p:nvSpPr>
          <p:cNvPr id="13" name="Rectangle 12">
            <a:extLst>
              <a:ext uri="{FF2B5EF4-FFF2-40B4-BE49-F238E27FC236}">
                <a16:creationId xmlns:a16="http://schemas.microsoft.com/office/drawing/2014/main" id="{64C04D96-2985-6686-FAD8-2D8FCA6AD48C}"/>
              </a:ext>
            </a:extLst>
          </p:cNvPr>
          <p:cNvSpPr/>
          <p:nvPr userDrawn="1"/>
        </p:nvSpPr>
        <p:spPr>
          <a:xfrm>
            <a:off x="5287109" y="-9118"/>
            <a:ext cx="6904892" cy="6876237"/>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DFFBC92-C75F-BCCF-458A-E716B2DE8D81}"/>
              </a:ext>
            </a:extLst>
          </p:cNvPr>
          <p:cNvSpPr>
            <a:spLocks noGrp="1"/>
          </p:cNvSpPr>
          <p:nvPr>
            <p:ph idx="1"/>
          </p:nvPr>
        </p:nvSpPr>
        <p:spPr>
          <a:xfrm>
            <a:off x="5856580" y="688642"/>
            <a:ext cx="5604293" cy="4934619"/>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E0481C09-18F5-16C4-919B-DA55BB422874}"/>
              </a:ext>
            </a:extLst>
          </p:cNvPr>
          <p:cNvSpPr>
            <a:spLocks noGrp="1"/>
          </p:cNvSpPr>
          <p:nvPr>
            <p:ph type="body" sz="half" idx="2"/>
          </p:nvPr>
        </p:nvSpPr>
        <p:spPr>
          <a:xfrm>
            <a:off x="731127" y="2330059"/>
            <a:ext cx="4037723" cy="3293200"/>
          </a:xfrm>
        </p:spPr>
        <p:txBody>
          <a:bodyPr/>
          <a:lstStyle>
            <a:lvl1pPr marL="0" indent="0">
              <a:buNone/>
              <a:defRPr sz="1600" b="0">
                <a:latin typeface="+mn-lt"/>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Click to edit Master text styles</a:t>
            </a:r>
          </a:p>
        </p:txBody>
      </p:sp>
      <p:sp>
        <p:nvSpPr>
          <p:cNvPr id="8" name="Footer Placeholder 10">
            <a:extLst>
              <a:ext uri="{FF2B5EF4-FFF2-40B4-BE49-F238E27FC236}">
                <a16:creationId xmlns:a16="http://schemas.microsoft.com/office/drawing/2014/main" id="{F65EFD0F-9515-894A-4080-A6A28FAF356E}"/>
              </a:ext>
            </a:extLst>
          </p:cNvPr>
          <p:cNvSpPr>
            <a:spLocks noGrp="1"/>
          </p:cNvSpPr>
          <p:nvPr>
            <p:ph type="ftr" sz="quarter" idx="3"/>
          </p:nvPr>
        </p:nvSpPr>
        <p:spPr>
          <a:xfrm>
            <a:off x="433058" y="6311902"/>
            <a:ext cx="7720343" cy="365125"/>
          </a:xfrm>
          <a:prstGeom prst="rect">
            <a:avLst/>
          </a:prstGeom>
        </p:spPr>
        <p:txBody>
          <a:bodyPr vert="horz" lIns="91440" tIns="45720" rIns="91440" bIns="45720" rtlCol="0" anchor="ctr"/>
          <a:lstStyle>
            <a:lvl1pPr algn="l">
              <a:defRPr sz="700">
                <a:solidFill>
                  <a:schemeClr val="tx1">
                    <a:tint val="75000"/>
                  </a:schemeClr>
                </a:solidFill>
              </a:defRPr>
            </a:lvl1pPr>
          </a:lstStyle>
          <a:p>
            <a:endParaRPr lang="en-US"/>
          </a:p>
        </p:txBody>
      </p:sp>
      <p:sp>
        <p:nvSpPr>
          <p:cNvPr id="14" name="Title 9">
            <a:extLst>
              <a:ext uri="{FF2B5EF4-FFF2-40B4-BE49-F238E27FC236}">
                <a16:creationId xmlns:a16="http://schemas.microsoft.com/office/drawing/2014/main" id="{DFD42B4B-B087-02E3-5F1F-6EC8FE9BB311}"/>
              </a:ext>
            </a:extLst>
          </p:cNvPr>
          <p:cNvSpPr>
            <a:spLocks noGrp="1"/>
          </p:cNvSpPr>
          <p:nvPr>
            <p:ph type="title"/>
          </p:nvPr>
        </p:nvSpPr>
        <p:spPr>
          <a:xfrm>
            <a:off x="731127" y="365127"/>
            <a:ext cx="4037723" cy="1964932"/>
          </a:xfrm>
        </p:spPr>
        <p:txBody>
          <a:bodyPr>
            <a:normAutofit/>
          </a:bodyPr>
          <a:lstStyle>
            <a:lvl1pPr>
              <a:defRPr sz="4000"/>
            </a:lvl1pPr>
          </a:lstStyle>
          <a:p>
            <a:r>
              <a:rPr lang="en-US" dirty="0"/>
              <a:t>Click to edit Master title style</a:t>
            </a:r>
          </a:p>
        </p:txBody>
      </p:sp>
      <p:pic>
        <p:nvPicPr>
          <p:cNvPr id="17" name="Picture 7">
            <a:extLst>
              <a:ext uri="{FF2B5EF4-FFF2-40B4-BE49-F238E27FC236}">
                <a16:creationId xmlns:a16="http://schemas.microsoft.com/office/drawing/2014/main" id="{93C4D644-7AFE-C437-DB19-9DF6EE84971A}"/>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9806122" y="6252430"/>
            <a:ext cx="1952819" cy="476488"/>
          </a:xfrm>
          <a:prstGeom prst="rect">
            <a:avLst/>
          </a:prstGeom>
        </p:spPr>
      </p:pic>
    </p:spTree>
    <p:extLst>
      <p:ext uri="{BB962C8B-B14F-4D97-AF65-F5344CB8AC3E}">
        <p14:creationId xmlns:p14="http://schemas.microsoft.com/office/powerpoint/2010/main" val="2376396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8BFF3F-A538-5EDA-A2A3-9C4AE452FB40}"/>
              </a:ext>
            </a:extLst>
          </p:cNvPr>
          <p:cNvSpPr/>
          <p:nvPr userDrawn="1"/>
        </p:nvSpPr>
        <p:spPr>
          <a:xfrm>
            <a:off x="0" y="0"/>
            <a:ext cx="5345723" cy="6876237"/>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DFFBC92-C75F-BCCF-458A-E716B2DE8D81}"/>
              </a:ext>
            </a:extLst>
          </p:cNvPr>
          <p:cNvSpPr>
            <a:spLocks noGrp="1"/>
          </p:cNvSpPr>
          <p:nvPr>
            <p:ph idx="1"/>
          </p:nvPr>
        </p:nvSpPr>
        <p:spPr>
          <a:xfrm>
            <a:off x="5856580" y="688642"/>
            <a:ext cx="5604293" cy="5230897"/>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E0481C09-18F5-16C4-919B-DA55BB422874}"/>
              </a:ext>
            </a:extLst>
          </p:cNvPr>
          <p:cNvSpPr>
            <a:spLocks noGrp="1"/>
          </p:cNvSpPr>
          <p:nvPr>
            <p:ph type="body" sz="half" idx="2"/>
          </p:nvPr>
        </p:nvSpPr>
        <p:spPr>
          <a:xfrm>
            <a:off x="731127" y="2330059"/>
            <a:ext cx="4037723" cy="3589478"/>
          </a:xfrm>
        </p:spPr>
        <p:txBody>
          <a:bodyPr/>
          <a:lstStyle>
            <a:lvl1pPr marL="0" indent="0">
              <a:buNone/>
              <a:defRPr sz="1600" b="0">
                <a:solidFill>
                  <a:schemeClr val="bg1"/>
                </a:solidFill>
                <a:latin typeface="+mn-lt"/>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Click to edit Master text styles</a:t>
            </a:r>
          </a:p>
        </p:txBody>
      </p:sp>
      <p:sp>
        <p:nvSpPr>
          <p:cNvPr id="8" name="Footer Placeholder 10">
            <a:extLst>
              <a:ext uri="{FF2B5EF4-FFF2-40B4-BE49-F238E27FC236}">
                <a16:creationId xmlns:a16="http://schemas.microsoft.com/office/drawing/2014/main" id="{F65EFD0F-9515-894A-4080-A6A28FAF356E}"/>
              </a:ext>
            </a:extLst>
          </p:cNvPr>
          <p:cNvSpPr>
            <a:spLocks noGrp="1"/>
          </p:cNvSpPr>
          <p:nvPr>
            <p:ph type="ftr" sz="quarter" idx="3"/>
          </p:nvPr>
        </p:nvSpPr>
        <p:spPr>
          <a:xfrm>
            <a:off x="433058" y="6311902"/>
            <a:ext cx="7720343" cy="365125"/>
          </a:xfrm>
          <a:prstGeom prst="rect">
            <a:avLst/>
          </a:prstGeom>
        </p:spPr>
        <p:txBody>
          <a:bodyPr vert="horz" lIns="91440" tIns="45720" rIns="91440" bIns="45720" rtlCol="0" anchor="ctr"/>
          <a:lstStyle>
            <a:lvl1pPr algn="l">
              <a:defRPr sz="700">
                <a:solidFill>
                  <a:schemeClr val="tx1">
                    <a:tint val="75000"/>
                  </a:schemeClr>
                </a:solidFill>
              </a:defRPr>
            </a:lvl1pPr>
          </a:lstStyle>
          <a:p>
            <a:endParaRPr lang="en-US"/>
          </a:p>
        </p:txBody>
      </p:sp>
      <p:sp>
        <p:nvSpPr>
          <p:cNvPr id="25" name="TextBox 24">
            <a:extLst>
              <a:ext uri="{FF2B5EF4-FFF2-40B4-BE49-F238E27FC236}">
                <a16:creationId xmlns:a16="http://schemas.microsoft.com/office/drawing/2014/main" id="{3353928A-C5B4-E5AD-38C7-5713FF948948}"/>
              </a:ext>
            </a:extLst>
          </p:cNvPr>
          <p:cNvSpPr txBox="1"/>
          <p:nvPr userDrawn="1"/>
        </p:nvSpPr>
        <p:spPr>
          <a:xfrm>
            <a:off x="433057" y="6528894"/>
            <a:ext cx="4431043" cy="169277"/>
          </a:xfrm>
          <a:prstGeom prst="rect">
            <a:avLst/>
          </a:prstGeom>
          <a:noFill/>
        </p:spPr>
        <p:txBody>
          <a:bodyPr wrap="square">
            <a:spAutoFit/>
          </a:bodyPr>
          <a:lstStyle/>
          <a:p>
            <a:r>
              <a:rPr lang="en-US" sz="500" b="0" i="0" dirty="0">
                <a:solidFill>
                  <a:schemeClr val="bg1">
                    <a:lumMod val="65000"/>
                  </a:schemeClr>
                </a:solidFill>
                <a:effectLst/>
                <a:latin typeface="Arial" panose="020B0604020202020204" pitchFamily="34" charset="0"/>
                <a:cs typeface="Arial" panose="020B0604020202020204" pitchFamily="34" charset="0"/>
              </a:rPr>
              <a:t>©2023 Campbell &amp; Brannon, All Rights Reserved.</a:t>
            </a:r>
            <a:endParaRPr lang="en-US" sz="500" dirty="0">
              <a:solidFill>
                <a:schemeClr val="bg1">
                  <a:lumMod val="65000"/>
                </a:schemeClr>
              </a:solidFill>
              <a:latin typeface="Arial" panose="020B0604020202020204" pitchFamily="34" charset="0"/>
              <a:cs typeface="Arial" panose="020B0604020202020204" pitchFamily="34" charset="0"/>
            </a:endParaRPr>
          </a:p>
        </p:txBody>
      </p:sp>
      <p:sp>
        <p:nvSpPr>
          <p:cNvPr id="6" name="Title 9">
            <a:extLst>
              <a:ext uri="{FF2B5EF4-FFF2-40B4-BE49-F238E27FC236}">
                <a16:creationId xmlns:a16="http://schemas.microsoft.com/office/drawing/2014/main" id="{207D867B-C8C6-402E-54E9-4CADC702EF75}"/>
              </a:ext>
            </a:extLst>
          </p:cNvPr>
          <p:cNvSpPr>
            <a:spLocks noGrp="1"/>
          </p:cNvSpPr>
          <p:nvPr>
            <p:ph type="title"/>
          </p:nvPr>
        </p:nvSpPr>
        <p:spPr>
          <a:xfrm>
            <a:off x="731127" y="365127"/>
            <a:ext cx="4037723" cy="1964932"/>
          </a:xfrm>
        </p:spPr>
        <p:txBody>
          <a:bodyPr>
            <a:normAutofit/>
          </a:bodyPr>
          <a:lstStyle>
            <a:lvl1pPr>
              <a:defRPr sz="4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072396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066F04B-F3B3-83E2-0A17-65FD231E489C}"/>
              </a:ext>
            </a:extLst>
          </p:cNvPr>
          <p:cNvSpPr/>
          <p:nvPr userDrawn="1"/>
        </p:nvSpPr>
        <p:spPr>
          <a:xfrm>
            <a:off x="5287108" y="-9118"/>
            <a:ext cx="6904892" cy="6876237"/>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DFFBC92-C75F-BCCF-458A-E716B2DE8D81}"/>
              </a:ext>
            </a:extLst>
          </p:cNvPr>
          <p:cNvSpPr>
            <a:spLocks noGrp="1"/>
          </p:cNvSpPr>
          <p:nvPr>
            <p:ph idx="1"/>
          </p:nvPr>
        </p:nvSpPr>
        <p:spPr>
          <a:xfrm>
            <a:off x="5856580" y="688642"/>
            <a:ext cx="5604293" cy="5291055"/>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E0481C09-18F5-16C4-919B-DA55BB422874}"/>
              </a:ext>
            </a:extLst>
          </p:cNvPr>
          <p:cNvSpPr>
            <a:spLocks noGrp="1"/>
          </p:cNvSpPr>
          <p:nvPr>
            <p:ph type="body" sz="half" idx="2"/>
          </p:nvPr>
        </p:nvSpPr>
        <p:spPr>
          <a:xfrm>
            <a:off x="731127" y="2330059"/>
            <a:ext cx="4037723" cy="3649636"/>
          </a:xfrm>
        </p:spPr>
        <p:txBody>
          <a:bodyPr/>
          <a:lstStyle>
            <a:lvl1pPr marL="0" indent="0">
              <a:buNone/>
              <a:defRPr sz="1600" b="0">
                <a:solidFill>
                  <a:schemeClr val="bg1"/>
                </a:solidFill>
                <a:latin typeface="+mn-lt"/>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Click to edit Master text styles</a:t>
            </a:r>
          </a:p>
        </p:txBody>
      </p:sp>
      <p:sp>
        <p:nvSpPr>
          <p:cNvPr id="8" name="Footer Placeholder 10">
            <a:extLst>
              <a:ext uri="{FF2B5EF4-FFF2-40B4-BE49-F238E27FC236}">
                <a16:creationId xmlns:a16="http://schemas.microsoft.com/office/drawing/2014/main" id="{F65EFD0F-9515-894A-4080-A6A28FAF356E}"/>
              </a:ext>
            </a:extLst>
          </p:cNvPr>
          <p:cNvSpPr>
            <a:spLocks noGrp="1"/>
          </p:cNvSpPr>
          <p:nvPr>
            <p:ph type="ftr" sz="quarter" idx="3"/>
          </p:nvPr>
        </p:nvSpPr>
        <p:spPr>
          <a:xfrm>
            <a:off x="433058" y="6311902"/>
            <a:ext cx="7720343" cy="365125"/>
          </a:xfrm>
          <a:prstGeom prst="rect">
            <a:avLst/>
          </a:prstGeom>
        </p:spPr>
        <p:txBody>
          <a:bodyPr vert="horz" lIns="91440" tIns="45720" rIns="91440" bIns="45720" rtlCol="0" anchor="ctr"/>
          <a:lstStyle>
            <a:lvl1pPr algn="l">
              <a:defRPr sz="700">
                <a:solidFill>
                  <a:schemeClr val="tx1">
                    <a:tint val="75000"/>
                  </a:schemeClr>
                </a:solidFill>
              </a:defRPr>
            </a:lvl1pPr>
          </a:lstStyle>
          <a:p>
            <a:endParaRPr lang="en-US"/>
          </a:p>
        </p:txBody>
      </p:sp>
      <p:pic>
        <p:nvPicPr>
          <p:cNvPr id="15" name="Picture 14">
            <a:extLst>
              <a:ext uri="{FF2B5EF4-FFF2-40B4-BE49-F238E27FC236}">
                <a16:creationId xmlns:a16="http://schemas.microsoft.com/office/drawing/2014/main" id="{6EA58EFF-91FE-0743-7236-C13BF0A667EB}"/>
              </a:ext>
            </a:extLst>
          </p:cNvPr>
          <p:cNvPicPr>
            <a:picLocks noChangeAspect="1"/>
          </p:cNvPicPr>
          <p:nvPr userDrawn="1"/>
        </p:nvPicPr>
        <p:blipFill rotWithShape="1">
          <a:blip r:embed="rId2" cstate="screen">
            <a:duotone>
              <a:prstClr val="black"/>
              <a:schemeClr val="tx2">
                <a:tint val="45000"/>
                <a:satMod val="400000"/>
              </a:schemeClr>
            </a:duotone>
            <a:extLst>
              <a:ext uri="{28A0092B-C50C-407E-A947-70E740481C1C}">
                <a14:useLocalDpi xmlns:a14="http://schemas.microsoft.com/office/drawing/2010/main"/>
              </a:ext>
            </a:extLst>
          </a:blip>
          <a:srcRect t="65867"/>
          <a:stretch/>
        </p:blipFill>
        <p:spPr>
          <a:xfrm rot="5400000">
            <a:off x="-104305" y="474065"/>
            <a:ext cx="954569" cy="327441"/>
          </a:xfrm>
          <a:prstGeom prst="rect">
            <a:avLst/>
          </a:prstGeom>
        </p:spPr>
      </p:pic>
      <p:sp>
        <p:nvSpPr>
          <p:cNvPr id="16" name="TextBox 15">
            <a:extLst>
              <a:ext uri="{FF2B5EF4-FFF2-40B4-BE49-F238E27FC236}">
                <a16:creationId xmlns:a16="http://schemas.microsoft.com/office/drawing/2014/main" id="{733D4F1C-C4C5-6A90-FD41-7FED24E9B41E}"/>
              </a:ext>
            </a:extLst>
          </p:cNvPr>
          <p:cNvSpPr txBox="1"/>
          <p:nvPr userDrawn="1"/>
        </p:nvSpPr>
        <p:spPr>
          <a:xfrm>
            <a:off x="433057" y="6528894"/>
            <a:ext cx="4431043" cy="169277"/>
          </a:xfrm>
          <a:prstGeom prst="rect">
            <a:avLst/>
          </a:prstGeom>
          <a:noFill/>
        </p:spPr>
        <p:txBody>
          <a:bodyPr wrap="square">
            <a:spAutoFit/>
          </a:bodyPr>
          <a:lstStyle/>
          <a:p>
            <a:r>
              <a:rPr lang="en-US" sz="500" b="0" i="0" dirty="0">
                <a:solidFill>
                  <a:schemeClr val="bg1">
                    <a:lumMod val="65000"/>
                  </a:schemeClr>
                </a:solidFill>
                <a:effectLst/>
                <a:latin typeface="Arial" panose="020B0604020202020204" pitchFamily="34" charset="0"/>
                <a:cs typeface="Arial" panose="020B0604020202020204" pitchFamily="34" charset="0"/>
              </a:rPr>
              <a:t>©2023 Campbell &amp; Brannon, All Rights Reserved.</a:t>
            </a:r>
            <a:endParaRPr lang="en-US" sz="500" dirty="0">
              <a:solidFill>
                <a:schemeClr val="bg1">
                  <a:lumMod val="65000"/>
                </a:schemeClr>
              </a:solidFill>
              <a:latin typeface="Arial" panose="020B0604020202020204" pitchFamily="34" charset="0"/>
              <a:cs typeface="Arial" panose="020B0604020202020204" pitchFamily="34" charset="0"/>
            </a:endParaRPr>
          </a:p>
        </p:txBody>
      </p:sp>
      <p:sp>
        <p:nvSpPr>
          <p:cNvPr id="10" name="Title 9">
            <a:extLst>
              <a:ext uri="{FF2B5EF4-FFF2-40B4-BE49-F238E27FC236}">
                <a16:creationId xmlns:a16="http://schemas.microsoft.com/office/drawing/2014/main" id="{9DE0B031-6A1B-253F-5888-0A8246D35DDE}"/>
              </a:ext>
            </a:extLst>
          </p:cNvPr>
          <p:cNvSpPr>
            <a:spLocks noGrp="1"/>
          </p:cNvSpPr>
          <p:nvPr>
            <p:ph type="title"/>
          </p:nvPr>
        </p:nvSpPr>
        <p:spPr>
          <a:xfrm>
            <a:off x="731127" y="365127"/>
            <a:ext cx="4037723" cy="1964932"/>
          </a:xfrm>
        </p:spPr>
        <p:txBody>
          <a:bodyPr>
            <a:normAutofit/>
          </a:bodyPr>
          <a:lstStyle>
            <a:lvl1pPr>
              <a:defRPr sz="4000"/>
            </a:lvl1pPr>
          </a:lstStyle>
          <a:p>
            <a:r>
              <a:rPr lang="en-US" dirty="0"/>
              <a:t>Click to edit Master title style</a:t>
            </a:r>
          </a:p>
        </p:txBody>
      </p:sp>
      <p:pic>
        <p:nvPicPr>
          <p:cNvPr id="11" name="Picture 7">
            <a:extLst>
              <a:ext uri="{FF2B5EF4-FFF2-40B4-BE49-F238E27FC236}">
                <a16:creationId xmlns:a16="http://schemas.microsoft.com/office/drawing/2014/main" id="{D614D753-F059-63B0-4539-56AEAE21E52B}"/>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9806122" y="6252430"/>
            <a:ext cx="1952819" cy="476488"/>
          </a:xfrm>
          <a:prstGeom prst="rect">
            <a:avLst/>
          </a:prstGeom>
        </p:spPr>
      </p:pic>
    </p:spTree>
    <p:extLst>
      <p:ext uri="{BB962C8B-B14F-4D97-AF65-F5344CB8AC3E}">
        <p14:creationId xmlns:p14="http://schemas.microsoft.com/office/powerpoint/2010/main" val="2458798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4A02352-6029-7570-3149-8AD1BB718F1A}"/>
              </a:ext>
            </a:extLst>
          </p:cNvPr>
          <p:cNvSpPr/>
          <p:nvPr userDrawn="1"/>
        </p:nvSpPr>
        <p:spPr>
          <a:xfrm>
            <a:off x="0" y="0"/>
            <a:ext cx="5345723" cy="6876237"/>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DFFBC92-C75F-BCCF-458A-E716B2DE8D81}"/>
              </a:ext>
            </a:extLst>
          </p:cNvPr>
          <p:cNvSpPr>
            <a:spLocks noGrp="1"/>
          </p:cNvSpPr>
          <p:nvPr>
            <p:ph idx="1"/>
          </p:nvPr>
        </p:nvSpPr>
        <p:spPr>
          <a:xfrm>
            <a:off x="5856580" y="688642"/>
            <a:ext cx="5604293" cy="4934619"/>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E0481C09-18F5-16C4-919B-DA55BB422874}"/>
              </a:ext>
            </a:extLst>
          </p:cNvPr>
          <p:cNvSpPr>
            <a:spLocks noGrp="1"/>
          </p:cNvSpPr>
          <p:nvPr>
            <p:ph type="body" sz="half" idx="2"/>
          </p:nvPr>
        </p:nvSpPr>
        <p:spPr>
          <a:xfrm>
            <a:off x="731127" y="2330059"/>
            <a:ext cx="4037723" cy="3649636"/>
          </a:xfrm>
        </p:spPr>
        <p:txBody>
          <a:bodyPr/>
          <a:lstStyle>
            <a:lvl1pPr marL="0" indent="0">
              <a:buNone/>
              <a:defRPr sz="1600" b="0">
                <a:solidFill>
                  <a:schemeClr val="bg1"/>
                </a:solidFill>
                <a:latin typeface="+mn-lt"/>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Click to edit Master text styles</a:t>
            </a:r>
          </a:p>
        </p:txBody>
      </p:sp>
      <p:sp>
        <p:nvSpPr>
          <p:cNvPr id="8" name="Footer Placeholder 10">
            <a:extLst>
              <a:ext uri="{FF2B5EF4-FFF2-40B4-BE49-F238E27FC236}">
                <a16:creationId xmlns:a16="http://schemas.microsoft.com/office/drawing/2014/main" id="{F65EFD0F-9515-894A-4080-A6A28FAF356E}"/>
              </a:ext>
            </a:extLst>
          </p:cNvPr>
          <p:cNvSpPr>
            <a:spLocks noGrp="1"/>
          </p:cNvSpPr>
          <p:nvPr>
            <p:ph type="ftr" sz="quarter" idx="3"/>
          </p:nvPr>
        </p:nvSpPr>
        <p:spPr>
          <a:xfrm>
            <a:off x="433058" y="6311902"/>
            <a:ext cx="7720343" cy="365125"/>
          </a:xfrm>
          <a:prstGeom prst="rect">
            <a:avLst/>
          </a:prstGeom>
        </p:spPr>
        <p:txBody>
          <a:bodyPr vert="horz" lIns="91440" tIns="45720" rIns="91440" bIns="45720" rtlCol="0" anchor="ctr"/>
          <a:lstStyle>
            <a:lvl1pPr algn="l">
              <a:defRPr sz="700">
                <a:solidFill>
                  <a:schemeClr val="tx1">
                    <a:tint val="75000"/>
                  </a:schemeClr>
                </a:solidFill>
              </a:defRPr>
            </a:lvl1pPr>
          </a:lstStyle>
          <a:p>
            <a:endParaRPr lang="en-US"/>
          </a:p>
        </p:txBody>
      </p:sp>
      <p:pic>
        <p:nvPicPr>
          <p:cNvPr id="15" name="Picture 14">
            <a:extLst>
              <a:ext uri="{FF2B5EF4-FFF2-40B4-BE49-F238E27FC236}">
                <a16:creationId xmlns:a16="http://schemas.microsoft.com/office/drawing/2014/main" id="{6EA58EFF-91FE-0743-7236-C13BF0A667EB}"/>
              </a:ext>
            </a:extLst>
          </p:cNvPr>
          <p:cNvPicPr>
            <a:picLocks noChangeAspect="1"/>
          </p:cNvPicPr>
          <p:nvPr userDrawn="1"/>
        </p:nvPicPr>
        <p:blipFill rotWithShape="1">
          <a:blip r:embed="rId2" cstate="screen">
            <a:duotone>
              <a:prstClr val="black"/>
              <a:schemeClr val="tx2">
                <a:tint val="45000"/>
                <a:satMod val="400000"/>
              </a:schemeClr>
            </a:duotone>
            <a:extLst>
              <a:ext uri="{28A0092B-C50C-407E-A947-70E740481C1C}">
                <a14:useLocalDpi xmlns:a14="http://schemas.microsoft.com/office/drawing/2010/main"/>
              </a:ext>
            </a:extLst>
          </a:blip>
          <a:srcRect t="65867"/>
          <a:stretch/>
        </p:blipFill>
        <p:spPr>
          <a:xfrm rot="16200000" flipH="1">
            <a:off x="11341738" y="474065"/>
            <a:ext cx="954569" cy="327441"/>
          </a:xfrm>
          <a:prstGeom prst="rect">
            <a:avLst/>
          </a:prstGeom>
        </p:spPr>
      </p:pic>
      <p:sp>
        <p:nvSpPr>
          <p:cNvPr id="7" name="Title 9">
            <a:extLst>
              <a:ext uri="{FF2B5EF4-FFF2-40B4-BE49-F238E27FC236}">
                <a16:creationId xmlns:a16="http://schemas.microsoft.com/office/drawing/2014/main" id="{52601FE7-4FD0-9482-8EEF-9799B394F6CD}"/>
              </a:ext>
            </a:extLst>
          </p:cNvPr>
          <p:cNvSpPr>
            <a:spLocks noGrp="1"/>
          </p:cNvSpPr>
          <p:nvPr>
            <p:ph type="title"/>
          </p:nvPr>
        </p:nvSpPr>
        <p:spPr>
          <a:xfrm>
            <a:off x="731127" y="365127"/>
            <a:ext cx="4037723" cy="1964932"/>
          </a:xfrm>
        </p:spPr>
        <p:txBody>
          <a:bodyPr>
            <a:normAutofit/>
          </a:bodyPr>
          <a:lstStyle>
            <a:lvl1pPr>
              <a:defRPr sz="4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069358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4DD9621-A816-2254-BE23-412189426EC3}"/>
              </a:ext>
            </a:extLst>
          </p:cNvPr>
          <p:cNvSpPr/>
          <p:nvPr userDrawn="1"/>
        </p:nvSpPr>
        <p:spPr>
          <a:xfrm>
            <a:off x="164432" y="168442"/>
            <a:ext cx="11863136" cy="6521115"/>
          </a:xfrm>
          <a:prstGeom prst="rect">
            <a:avLst/>
          </a:prstGeom>
          <a:noFill/>
          <a:ln w="19050" cmpd="sng">
            <a:solidFill>
              <a:schemeClr val="bg1"/>
            </a:solidFill>
            <a:extLst>
              <a:ext uri="{C807C97D-BFC1-408E-A445-0C87EB9F89A2}">
                <ask:lineSketchStyleProps xmlns:ask="http://schemas.microsoft.com/office/drawing/2018/sketchyshapes" sd="1219033472">
                  <a:custGeom>
                    <a:avLst/>
                    <a:gdLst>
                      <a:gd name="connsiteX0" fmla="*/ 0 w 11517231"/>
                      <a:gd name="connsiteY0" fmla="*/ 0 h 6168945"/>
                      <a:gd name="connsiteX1" fmla="*/ 562312 w 11517231"/>
                      <a:gd name="connsiteY1" fmla="*/ 0 h 6168945"/>
                      <a:gd name="connsiteX2" fmla="*/ 894279 w 11517231"/>
                      <a:gd name="connsiteY2" fmla="*/ 0 h 6168945"/>
                      <a:gd name="connsiteX3" fmla="*/ 1802108 w 11517231"/>
                      <a:gd name="connsiteY3" fmla="*/ 0 h 6168945"/>
                      <a:gd name="connsiteX4" fmla="*/ 2364420 w 11517231"/>
                      <a:gd name="connsiteY4" fmla="*/ 0 h 6168945"/>
                      <a:gd name="connsiteX5" fmla="*/ 2926732 w 11517231"/>
                      <a:gd name="connsiteY5" fmla="*/ 0 h 6168945"/>
                      <a:gd name="connsiteX6" fmla="*/ 3834560 w 11517231"/>
                      <a:gd name="connsiteY6" fmla="*/ 0 h 6168945"/>
                      <a:gd name="connsiteX7" fmla="*/ 4281700 w 11517231"/>
                      <a:gd name="connsiteY7" fmla="*/ 0 h 6168945"/>
                      <a:gd name="connsiteX8" fmla="*/ 5189529 w 11517231"/>
                      <a:gd name="connsiteY8" fmla="*/ 0 h 6168945"/>
                      <a:gd name="connsiteX9" fmla="*/ 6097358 w 11517231"/>
                      <a:gd name="connsiteY9" fmla="*/ 0 h 6168945"/>
                      <a:gd name="connsiteX10" fmla="*/ 6774842 w 11517231"/>
                      <a:gd name="connsiteY10" fmla="*/ 0 h 6168945"/>
                      <a:gd name="connsiteX11" fmla="*/ 7682671 w 11517231"/>
                      <a:gd name="connsiteY11" fmla="*/ 0 h 6168945"/>
                      <a:gd name="connsiteX12" fmla="*/ 8244982 w 11517231"/>
                      <a:gd name="connsiteY12" fmla="*/ 0 h 6168945"/>
                      <a:gd name="connsiteX13" fmla="*/ 8807294 w 11517231"/>
                      <a:gd name="connsiteY13" fmla="*/ 0 h 6168945"/>
                      <a:gd name="connsiteX14" fmla="*/ 9599951 w 11517231"/>
                      <a:gd name="connsiteY14" fmla="*/ 0 h 6168945"/>
                      <a:gd name="connsiteX15" fmla="*/ 10162263 w 11517231"/>
                      <a:gd name="connsiteY15" fmla="*/ 0 h 6168945"/>
                      <a:gd name="connsiteX16" fmla="*/ 11517231 w 11517231"/>
                      <a:gd name="connsiteY16" fmla="*/ 0 h 6168945"/>
                      <a:gd name="connsiteX17" fmla="*/ 11517231 w 11517231"/>
                      <a:gd name="connsiteY17" fmla="*/ 808817 h 6168945"/>
                      <a:gd name="connsiteX18" fmla="*/ 11517231 w 11517231"/>
                      <a:gd name="connsiteY18" fmla="*/ 1555945 h 6168945"/>
                      <a:gd name="connsiteX19" fmla="*/ 11517231 w 11517231"/>
                      <a:gd name="connsiteY19" fmla="*/ 2303073 h 6168945"/>
                      <a:gd name="connsiteX20" fmla="*/ 11517231 w 11517231"/>
                      <a:gd name="connsiteY20" fmla="*/ 2803443 h 6168945"/>
                      <a:gd name="connsiteX21" fmla="*/ 11517231 w 11517231"/>
                      <a:gd name="connsiteY21" fmla="*/ 3365502 h 6168945"/>
                      <a:gd name="connsiteX22" fmla="*/ 11517231 w 11517231"/>
                      <a:gd name="connsiteY22" fmla="*/ 4112630 h 6168945"/>
                      <a:gd name="connsiteX23" fmla="*/ 11517231 w 11517231"/>
                      <a:gd name="connsiteY23" fmla="*/ 4736379 h 6168945"/>
                      <a:gd name="connsiteX24" fmla="*/ 11517231 w 11517231"/>
                      <a:gd name="connsiteY24" fmla="*/ 5298438 h 6168945"/>
                      <a:gd name="connsiteX25" fmla="*/ 11517231 w 11517231"/>
                      <a:gd name="connsiteY25" fmla="*/ 6168945 h 6168945"/>
                      <a:gd name="connsiteX26" fmla="*/ 10839747 w 11517231"/>
                      <a:gd name="connsiteY26" fmla="*/ 6168945 h 6168945"/>
                      <a:gd name="connsiteX27" fmla="*/ 10162263 w 11517231"/>
                      <a:gd name="connsiteY27" fmla="*/ 6168945 h 6168945"/>
                      <a:gd name="connsiteX28" fmla="*/ 9715123 w 11517231"/>
                      <a:gd name="connsiteY28" fmla="*/ 6168945 h 6168945"/>
                      <a:gd name="connsiteX29" fmla="*/ 8922467 w 11517231"/>
                      <a:gd name="connsiteY29" fmla="*/ 6168945 h 6168945"/>
                      <a:gd name="connsiteX30" fmla="*/ 8475327 w 11517231"/>
                      <a:gd name="connsiteY30" fmla="*/ 6168945 h 6168945"/>
                      <a:gd name="connsiteX31" fmla="*/ 7682671 w 11517231"/>
                      <a:gd name="connsiteY31" fmla="*/ 6168945 h 6168945"/>
                      <a:gd name="connsiteX32" fmla="*/ 7350703 w 11517231"/>
                      <a:gd name="connsiteY32" fmla="*/ 6168945 h 6168945"/>
                      <a:gd name="connsiteX33" fmla="*/ 6558047 w 11517231"/>
                      <a:gd name="connsiteY33" fmla="*/ 6168945 h 6168945"/>
                      <a:gd name="connsiteX34" fmla="*/ 6110907 w 11517231"/>
                      <a:gd name="connsiteY34" fmla="*/ 6168945 h 6168945"/>
                      <a:gd name="connsiteX35" fmla="*/ 5778940 w 11517231"/>
                      <a:gd name="connsiteY35" fmla="*/ 6168945 h 6168945"/>
                      <a:gd name="connsiteX36" fmla="*/ 5331800 w 11517231"/>
                      <a:gd name="connsiteY36" fmla="*/ 6168945 h 6168945"/>
                      <a:gd name="connsiteX37" fmla="*/ 4539144 w 11517231"/>
                      <a:gd name="connsiteY37" fmla="*/ 6168945 h 6168945"/>
                      <a:gd name="connsiteX38" fmla="*/ 4092004 w 11517231"/>
                      <a:gd name="connsiteY38" fmla="*/ 6168945 h 6168945"/>
                      <a:gd name="connsiteX39" fmla="*/ 3760037 w 11517231"/>
                      <a:gd name="connsiteY39" fmla="*/ 6168945 h 6168945"/>
                      <a:gd name="connsiteX40" fmla="*/ 3312898 w 11517231"/>
                      <a:gd name="connsiteY40" fmla="*/ 6168945 h 6168945"/>
                      <a:gd name="connsiteX41" fmla="*/ 2750586 w 11517231"/>
                      <a:gd name="connsiteY41" fmla="*/ 6168945 h 6168945"/>
                      <a:gd name="connsiteX42" fmla="*/ 2073102 w 11517231"/>
                      <a:gd name="connsiteY42" fmla="*/ 6168945 h 6168945"/>
                      <a:gd name="connsiteX43" fmla="*/ 1625962 w 11517231"/>
                      <a:gd name="connsiteY43" fmla="*/ 6168945 h 6168945"/>
                      <a:gd name="connsiteX44" fmla="*/ 718133 w 11517231"/>
                      <a:gd name="connsiteY44" fmla="*/ 6168945 h 6168945"/>
                      <a:gd name="connsiteX45" fmla="*/ 0 w 11517231"/>
                      <a:gd name="connsiteY45" fmla="*/ 6168945 h 6168945"/>
                      <a:gd name="connsiteX46" fmla="*/ 0 w 11517231"/>
                      <a:gd name="connsiteY46" fmla="*/ 5360128 h 6168945"/>
                      <a:gd name="connsiteX47" fmla="*/ 0 w 11517231"/>
                      <a:gd name="connsiteY47" fmla="*/ 4674689 h 6168945"/>
                      <a:gd name="connsiteX48" fmla="*/ 0 w 11517231"/>
                      <a:gd name="connsiteY48" fmla="*/ 3989251 h 6168945"/>
                      <a:gd name="connsiteX49" fmla="*/ 0 w 11517231"/>
                      <a:gd name="connsiteY49" fmla="*/ 3365502 h 6168945"/>
                      <a:gd name="connsiteX50" fmla="*/ 0 w 11517231"/>
                      <a:gd name="connsiteY50" fmla="*/ 2618374 h 6168945"/>
                      <a:gd name="connsiteX51" fmla="*/ 0 w 11517231"/>
                      <a:gd name="connsiteY51" fmla="*/ 1932936 h 6168945"/>
                      <a:gd name="connsiteX52" fmla="*/ 0 w 11517231"/>
                      <a:gd name="connsiteY52" fmla="*/ 1124119 h 6168945"/>
                      <a:gd name="connsiteX53" fmla="*/ 0 w 11517231"/>
                      <a:gd name="connsiteY53" fmla="*/ 0 h 616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17231" h="6168945" extrusionOk="0">
                        <a:moveTo>
                          <a:pt x="0" y="0"/>
                        </a:moveTo>
                        <a:cubicBezTo>
                          <a:pt x="195846" y="16743"/>
                          <a:pt x="339870" y="24500"/>
                          <a:pt x="562312" y="0"/>
                        </a:cubicBezTo>
                        <a:cubicBezTo>
                          <a:pt x="784754" y="-24500"/>
                          <a:pt x="733885" y="9333"/>
                          <a:pt x="894279" y="0"/>
                        </a:cubicBezTo>
                        <a:cubicBezTo>
                          <a:pt x="1054673" y="-9333"/>
                          <a:pt x="1458280" y="-2299"/>
                          <a:pt x="1802108" y="0"/>
                        </a:cubicBezTo>
                        <a:cubicBezTo>
                          <a:pt x="2145936" y="2299"/>
                          <a:pt x="2175219" y="-22231"/>
                          <a:pt x="2364420" y="0"/>
                        </a:cubicBezTo>
                        <a:cubicBezTo>
                          <a:pt x="2553621" y="22231"/>
                          <a:pt x="2745988" y="12421"/>
                          <a:pt x="2926732" y="0"/>
                        </a:cubicBezTo>
                        <a:cubicBezTo>
                          <a:pt x="3107476" y="-12421"/>
                          <a:pt x="3541428" y="36848"/>
                          <a:pt x="3834560" y="0"/>
                        </a:cubicBezTo>
                        <a:cubicBezTo>
                          <a:pt x="4127692" y="-36848"/>
                          <a:pt x="4108370" y="18642"/>
                          <a:pt x="4281700" y="0"/>
                        </a:cubicBezTo>
                        <a:cubicBezTo>
                          <a:pt x="4455030" y="-18642"/>
                          <a:pt x="4767856" y="11851"/>
                          <a:pt x="5189529" y="0"/>
                        </a:cubicBezTo>
                        <a:cubicBezTo>
                          <a:pt x="5611202" y="-11851"/>
                          <a:pt x="5739938" y="-37299"/>
                          <a:pt x="6097358" y="0"/>
                        </a:cubicBezTo>
                        <a:cubicBezTo>
                          <a:pt x="6454778" y="37299"/>
                          <a:pt x="6469015" y="26414"/>
                          <a:pt x="6774842" y="0"/>
                        </a:cubicBezTo>
                        <a:cubicBezTo>
                          <a:pt x="7080669" y="-26414"/>
                          <a:pt x="7338889" y="22726"/>
                          <a:pt x="7682671" y="0"/>
                        </a:cubicBezTo>
                        <a:cubicBezTo>
                          <a:pt x="8026453" y="-22726"/>
                          <a:pt x="8070833" y="-7708"/>
                          <a:pt x="8244982" y="0"/>
                        </a:cubicBezTo>
                        <a:cubicBezTo>
                          <a:pt x="8419131" y="7708"/>
                          <a:pt x="8624109" y="26626"/>
                          <a:pt x="8807294" y="0"/>
                        </a:cubicBezTo>
                        <a:cubicBezTo>
                          <a:pt x="8990479" y="-26626"/>
                          <a:pt x="9394035" y="9948"/>
                          <a:pt x="9599951" y="0"/>
                        </a:cubicBezTo>
                        <a:cubicBezTo>
                          <a:pt x="9805867" y="-9948"/>
                          <a:pt x="10031812" y="-3112"/>
                          <a:pt x="10162263" y="0"/>
                        </a:cubicBezTo>
                        <a:cubicBezTo>
                          <a:pt x="10292714" y="3112"/>
                          <a:pt x="10869678" y="-57196"/>
                          <a:pt x="11517231" y="0"/>
                        </a:cubicBezTo>
                        <a:cubicBezTo>
                          <a:pt x="11505544" y="186906"/>
                          <a:pt x="11551307" y="504014"/>
                          <a:pt x="11517231" y="808817"/>
                        </a:cubicBezTo>
                        <a:cubicBezTo>
                          <a:pt x="11483155" y="1113620"/>
                          <a:pt x="11521932" y="1406191"/>
                          <a:pt x="11517231" y="1555945"/>
                        </a:cubicBezTo>
                        <a:cubicBezTo>
                          <a:pt x="11512530" y="1705699"/>
                          <a:pt x="11516695" y="2086201"/>
                          <a:pt x="11517231" y="2303073"/>
                        </a:cubicBezTo>
                        <a:cubicBezTo>
                          <a:pt x="11517767" y="2519945"/>
                          <a:pt x="11492911" y="2647373"/>
                          <a:pt x="11517231" y="2803443"/>
                        </a:cubicBezTo>
                        <a:cubicBezTo>
                          <a:pt x="11541552" y="2959513"/>
                          <a:pt x="11524167" y="3111859"/>
                          <a:pt x="11517231" y="3365502"/>
                        </a:cubicBezTo>
                        <a:cubicBezTo>
                          <a:pt x="11510295" y="3619145"/>
                          <a:pt x="11487060" y="3902572"/>
                          <a:pt x="11517231" y="4112630"/>
                        </a:cubicBezTo>
                        <a:cubicBezTo>
                          <a:pt x="11547402" y="4322688"/>
                          <a:pt x="11536941" y="4519346"/>
                          <a:pt x="11517231" y="4736379"/>
                        </a:cubicBezTo>
                        <a:cubicBezTo>
                          <a:pt x="11497521" y="4953412"/>
                          <a:pt x="11529490" y="5081422"/>
                          <a:pt x="11517231" y="5298438"/>
                        </a:cubicBezTo>
                        <a:cubicBezTo>
                          <a:pt x="11504972" y="5515454"/>
                          <a:pt x="11506862" y="5866251"/>
                          <a:pt x="11517231" y="6168945"/>
                        </a:cubicBezTo>
                        <a:cubicBezTo>
                          <a:pt x="11251131" y="6146377"/>
                          <a:pt x="11058325" y="6142067"/>
                          <a:pt x="10839747" y="6168945"/>
                        </a:cubicBezTo>
                        <a:cubicBezTo>
                          <a:pt x="10621169" y="6195823"/>
                          <a:pt x="10338771" y="6159016"/>
                          <a:pt x="10162263" y="6168945"/>
                        </a:cubicBezTo>
                        <a:cubicBezTo>
                          <a:pt x="9985755" y="6178874"/>
                          <a:pt x="9856224" y="6160959"/>
                          <a:pt x="9715123" y="6168945"/>
                        </a:cubicBezTo>
                        <a:cubicBezTo>
                          <a:pt x="9574022" y="6176931"/>
                          <a:pt x="9122757" y="6190412"/>
                          <a:pt x="8922467" y="6168945"/>
                        </a:cubicBezTo>
                        <a:cubicBezTo>
                          <a:pt x="8722177" y="6147478"/>
                          <a:pt x="8577919" y="6168740"/>
                          <a:pt x="8475327" y="6168945"/>
                        </a:cubicBezTo>
                        <a:cubicBezTo>
                          <a:pt x="8372735" y="6169150"/>
                          <a:pt x="8076127" y="6156319"/>
                          <a:pt x="7682671" y="6168945"/>
                        </a:cubicBezTo>
                        <a:cubicBezTo>
                          <a:pt x="7289215" y="6181571"/>
                          <a:pt x="7492511" y="6184223"/>
                          <a:pt x="7350703" y="6168945"/>
                        </a:cubicBezTo>
                        <a:cubicBezTo>
                          <a:pt x="7208895" y="6153667"/>
                          <a:pt x="6857847" y="6172099"/>
                          <a:pt x="6558047" y="6168945"/>
                        </a:cubicBezTo>
                        <a:cubicBezTo>
                          <a:pt x="6258247" y="6165791"/>
                          <a:pt x="6288003" y="6152310"/>
                          <a:pt x="6110907" y="6168945"/>
                        </a:cubicBezTo>
                        <a:cubicBezTo>
                          <a:pt x="5933811" y="6185580"/>
                          <a:pt x="5883807" y="6166632"/>
                          <a:pt x="5778940" y="6168945"/>
                        </a:cubicBezTo>
                        <a:cubicBezTo>
                          <a:pt x="5674073" y="6171258"/>
                          <a:pt x="5527404" y="6188480"/>
                          <a:pt x="5331800" y="6168945"/>
                        </a:cubicBezTo>
                        <a:cubicBezTo>
                          <a:pt x="5136196" y="6149410"/>
                          <a:pt x="4795004" y="6187020"/>
                          <a:pt x="4539144" y="6168945"/>
                        </a:cubicBezTo>
                        <a:cubicBezTo>
                          <a:pt x="4283284" y="6150870"/>
                          <a:pt x="4192946" y="6190287"/>
                          <a:pt x="4092004" y="6168945"/>
                        </a:cubicBezTo>
                        <a:cubicBezTo>
                          <a:pt x="3991062" y="6147603"/>
                          <a:pt x="3846610" y="6171619"/>
                          <a:pt x="3760037" y="6168945"/>
                        </a:cubicBezTo>
                        <a:cubicBezTo>
                          <a:pt x="3673464" y="6166271"/>
                          <a:pt x="3485779" y="6177752"/>
                          <a:pt x="3312898" y="6168945"/>
                        </a:cubicBezTo>
                        <a:cubicBezTo>
                          <a:pt x="3140017" y="6160138"/>
                          <a:pt x="2867239" y="6166455"/>
                          <a:pt x="2750586" y="6168945"/>
                        </a:cubicBezTo>
                        <a:cubicBezTo>
                          <a:pt x="2633933" y="6171435"/>
                          <a:pt x="2222712" y="6175802"/>
                          <a:pt x="2073102" y="6168945"/>
                        </a:cubicBezTo>
                        <a:cubicBezTo>
                          <a:pt x="1923492" y="6162088"/>
                          <a:pt x="1769883" y="6177189"/>
                          <a:pt x="1625962" y="6168945"/>
                        </a:cubicBezTo>
                        <a:cubicBezTo>
                          <a:pt x="1482041" y="6160701"/>
                          <a:pt x="978269" y="6164850"/>
                          <a:pt x="718133" y="6168945"/>
                        </a:cubicBezTo>
                        <a:cubicBezTo>
                          <a:pt x="457997" y="6173040"/>
                          <a:pt x="209699" y="6164517"/>
                          <a:pt x="0" y="6168945"/>
                        </a:cubicBezTo>
                        <a:cubicBezTo>
                          <a:pt x="29985" y="5947902"/>
                          <a:pt x="11548" y="5571244"/>
                          <a:pt x="0" y="5360128"/>
                        </a:cubicBezTo>
                        <a:cubicBezTo>
                          <a:pt x="-11548" y="5149012"/>
                          <a:pt x="-16902" y="4892793"/>
                          <a:pt x="0" y="4674689"/>
                        </a:cubicBezTo>
                        <a:cubicBezTo>
                          <a:pt x="16902" y="4456585"/>
                          <a:pt x="-23620" y="4235936"/>
                          <a:pt x="0" y="3989251"/>
                        </a:cubicBezTo>
                        <a:cubicBezTo>
                          <a:pt x="23620" y="3742566"/>
                          <a:pt x="-28259" y="3498254"/>
                          <a:pt x="0" y="3365502"/>
                        </a:cubicBezTo>
                        <a:cubicBezTo>
                          <a:pt x="28259" y="3232750"/>
                          <a:pt x="-24714" y="2957206"/>
                          <a:pt x="0" y="2618374"/>
                        </a:cubicBezTo>
                        <a:cubicBezTo>
                          <a:pt x="24714" y="2279542"/>
                          <a:pt x="5469" y="2219725"/>
                          <a:pt x="0" y="1932936"/>
                        </a:cubicBezTo>
                        <a:cubicBezTo>
                          <a:pt x="-5469" y="1646147"/>
                          <a:pt x="-28327" y="1495031"/>
                          <a:pt x="0" y="1124119"/>
                        </a:cubicBezTo>
                        <a:cubicBezTo>
                          <a:pt x="28327" y="753207"/>
                          <a:pt x="2689" y="506464"/>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CD9A3A-99EB-AFAD-31FF-BE9E74A6AD0D}"/>
              </a:ext>
            </a:extLst>
          </p:cNvPr>
          <p:cNvSpPr>
            <a:spLocks noGrp="1"/>
          </p:cNvSpPr>
          <p:nvPr>
            <p:ph type="ctrTitle"/>
          </p:nvPr>
        </p:nvSpPr>
        <p:spPr>
          <a:xfrm>
            <a:off x="524106" y="2056609"/>
            <a:ext cx="6840521" cy="2612134"/>
          </a:xfrm>
          <a:noFill/>
        </p:spPr>
        <p:txBody>
          <a:bodyPr anchor="b">
            <a:normAutofit/>
          </a:bodyPr>
          <a:lstStyle>
            <a:lvl1pPr algn="l">
              <a:lnSpc>
                <a:spcPct val="100000"/>
              </a:lnSpc>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8B6B1C5A-38F9-4A52-139C-7BF4EC205140}"/>
              </a:ext>
            </a:extLst>
          </p:cNvPr>
          <p:cNvSpPr>
            <a:spLocks noGrp="1"/>
          </p:cNvSpPr>
          <p:nvPr>
            <p:ph type="subTitle" idx="1" hasCustomPrompt="1"/>
          </p:nvPr>
        </p:nvSpPr>
        <p:spPr>
          <a:xfrm>
            <a:off x="524106" y="4837185"/>
            <a:ext cx="6840521" cy="1233862"/>
          </a:xfrm>
          <a:noFill/>
        </p:spPr>
        <p:txBody>
          <a:bodyPr anchor="t">
            <a:normAutofit/>
          </a:bodyPr>
          <a:lstStyle>
            <a:lvl1pPr marL="0" indent="0" algn="l">
              <a:lnSpc>
                <a:spcPct val="100000"/>
              </a:lnSpc>
              <a:buNone/>
              <a:defRPr sz="2400" b="1">
                <a:solidFill>
                  <a:schemeClr val="accent2">
                    <a:lumMod val="40000"/>
                    <a:lumOff val="6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title style</a:t>
            </a:r>
          </a:p>
        </p:txBody>
      </p:sp>
      <p:pic>
        <p:nvPicPr>
          <p:cNvPr id="6" name="Picture 15">
            <a:extLst>
              <a:ext uri="{FF2B5EF4-FFF2-40B4-BE49-F238E27FC236}">
                <a16:creationId xmlns:a16="http://schemas.microsoft.com/office/drawing/2014/main" id="{E030CDAC-7002-2361-AE2F-1571AB738E06}"/>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75626" y="322886"/>
            <a:ext cx="5687121" cy="1387657"/>
          </a:xfrm>
          <a:prstGeom prst="rect">
            <a:avLst/>
          </a:prstGeom>
        </p:spPr>
      </p:pic>
    </p:spTree>
    <p:extLst>
      <p:ext uri="{BB962C8B-B14F-4D97-AF65-F5344CB8AC3E}">
        <p14:creationId xmlns:p14="http://schemas.microsoft.com/office/powerpoint/2010/main" val="221299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C7946-AE22-1970-B82E-360E75422E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8A9F046-1FFB-A1F9-9E8E-B04A3E7CF99E}"/>
              </a:ext>
            </a:extLst>
          </p:cNvPr>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599161DF-0C50-5EAA-BCCE-F93B526FF5FF}"/>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8" name="Footer Placeholder 10">
            <a:extLst>
              <a:ext uri="{FF2B5EF4-FFF2-40B4-BE49-F238E27FC236}">
                <a16:creationId xmlns:a16="http://schemas.microsoft.com/office/drawing/2014/main" id="{3E9A5EF8-CF3E-10F2-6001-B89B7B4A20A0}"/>
              </a:ext>
            </a:extLst>
          </p:cNvPr>
          <p:cNvSpPr>
            <a:spLocks noGrp="1"/>
          </p:cNvSpPr>
          <p:nvPr>
            <p:ph type="ftr" sz="quarter" idx="3"/>
          </p:nvPr>
        </p:nvSpPr>
        <p:spPr>
          <a:xfrm>
            <a:off x="433058" y="6311902"/>
            <a:ext cx="7720343" cy="365125"/>
          </a:xfrm>
          <a:prstGeom prst="rect">
            <a:avLst/>
          </a:prstGeom>
        </p:spPr>
        <p:txBody>
          <a:bodyPr vert="horz" lIns="91440" tIns="45720" rIns="91440" bIns="45720" rtlCol="0" anchor="ctr"/>
          <a:lstStyle>
            <a:lvl1pPr algn="l">
              <a:defRPr sz="700">
                <a:solidFill>
                  <a:schemeClr val="tx1">
                    <a:tint val="75000"/>
                  </a:schemeClr>
                </a:solidFill>
              </a:defRPr>
            </a:lvl1pPr>
          </a:lstStyle>
          <a:p>
            <a:endParaRPr lang="en-US"/>
          </a:p>
        </p:txBody>
      </p:sp>
    </p:spTree>
    <p:extLst>
      <p:ext uri="{BB962C8B-B14F-4D97-AF65-F5344CB8AC3E}">
        <p14:creationId xmlns:p14="http://schemas.microsoft.com/office/powerpoint/2010/main" val="3608797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5FFF82-E9FD-E023-A367-331CF350D14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993" t="8374" r="54633" b="3256"/>
          <a:stretch/>
        </p:blipFill>
        <p:spPr>
          <a:xfrm>
            <a:off x="6774417" y="390"/>
            <a:ext cx="5417583" cy="6857604"/>
          </a:xfrm>
          <a:prstGeom prst="rect">
            <a:avLst/>
          </a:prstGeom>
        </p:spPr>
      </p:pic>
      <p:grpSp>
        <p:nvGrpSpPr>
          <p:cNvPr id="4" name="Group 3">
            <a:extLst>
              <a:ext uri="{FF2B5EF4-FFF2-40B4-BE49-F238E27FC236}">
                <a16:creationId xmlns:a16="http://schemas.microsoft.com/office/drawing/2014/main" id="{2B34A558-7E83-7359-A7B2-96E0468548BD}"/>
              </a:ext>
            </a:extLst>
          </p:cNvPr>
          <p:cNvGrpSpPr/>
          <p:nvPr userDrawn="1"/>
        </p:nvGrpSpPr>
        <p:grpSpPr>
          <a:xfrm flipH="1">
            <a:off x="-4181" y="0"/>
            <a:ext cx="6894764" cy="6858007"/>
            <a:chOff x="4118486" y="-6"/>
            <a:chExt cx="8073514" cy="6858007"/>
          </a:xfrm>
        </p:grpSpPr>
        <p:sp>
          <p:nvSpPr>
            <p:cNvPr id="39" name="Rectangle 19">
              <a:extLst>
                <a:ext uri="{FF2B5EF4-FFF2-40B4-BE49-F238E27FC236}">
                  <a16:creationId xmlns:a16="http://schemas.microsoft.com/office/drawing/2014/main" id="{FD25E9C8-081A-E6A1-E741-48D9E28308ED}"/>
                </a:ext>
              </a:extLst>
            </p:cNvPr>
            <p:cNvSpPr/>
            <p:nvPr userDrawn="1"/>
          </p:nvSpPr>
          <p:spPr>
            <a:xfrm flipH="1" flipV="1">
              <a:off x="4118486" y="-6"/>
              <a:ext cx="7975600" cy="685800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a:extLst>
                <a:ext uri="{FF2B5EF4-FFF2-40B4-BE49-F238E27FC236}">
                  <a16:creationId xmlns:a16="http://schemas.microsoft.com/office/drawing/2014/main" id="{42FD46B2-60AC-6563-0372-730594D7AFB6}"/>
                </a:ext>
              </a:extLst>
            </p:cNvPr>
            <p:cNvSpPr/>
            <p:nvPr userDrawn="1"/>
          </p:nvSpPr>
          <p:spPr>
            <a:xfrm flipH="1" flipV="1">
              <a:off x="4216400" y="0"/>
              <a:ext cx="7975600" cy="6858001"/>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2" name="Title 1">
            <a:extLst>
              <a:ext uri="{FF2B5EF4-FFF2-40B4-BE49-F238E27FC236}">
                <a16:creationId xmlns:a16="http://schemas.microsoft.com/office/drawing/2014/main" id="{D3464E2A-5DD7-FAC1-177B-248DB62BDC9B}"/>
              </a:ext>
            </a:extLst>
          </p:cNvPr>
          <p:cNvSpPr>
            <a:spLocks noGrp="1"/>
          </p:cNvSpPr>
          <p:nvPr>
            <p:ph type="ctrTitle"/>
          </p:nvPr>
        </p:nvSpPr>
        <p:spPr>
          <a:xfrm>
            <a:off x="514540" y="2036763"/>
            <a:ext cx="5662943" cy="2387600"/>
          </a:xfrm>
        </p:spPr>
        <p:txBody>
          <a:bodyPr anchor="b"/>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AE766084-6A6D-74D9-7755-6C5C5E9ADCE0}"/>
              </a:ext>
            </a:extLst>
          </p:cNvPr>
          <p:cNvSpPr>
            <a:spLocks noGrp="1"/>
          </p:cNvSpPr>
          <p:nvPr>
            <p:ph type="subTitle" idx="1"/>
          </p:nvPr>
        </p:nvSpPr>
        <p:spPr>
          <a:xfrm>
            <a:off x="514540" y="4516438"/>
            <a:ext cx="5662943" cy="1655762"/>
          </a:xfrm>
        </p:spPr>
        <p:txBody>
          <a:bodyPr>
            <a:normAutofit/>
          </a:bodyPr>
          <a:lstStyle>
            <a:lvl1pPr marL="0" indent="0" algn="l">
              <a:buNone/>
              <a:defRPr sz="20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cxnSp>
        <p:nvCxnSpPr>
          <p:cNvPr id="13" name="Straight Connector 12">
            <a:extLst>
              <a:ext uri="{FF2B5EF4-FFF2-40B4-BE49-F238E27FC236}">
                <a16:creationId xmlns:a16="http://schemas.microsoft.com/office/drawing/2014/main" id="{9AA0E427-917C-3A94-D17B-E75545F9C8BB}"/>
              </a:ext>
            </a:extLst>
          </p:cNvPr>
          <p:cNvCxnSpPr>
            <a:cxnSpLocks/>
          </p:cNvCxnSpPr>
          <p:nvPr userDrawn="1"/>
        </p:nvCxnSpPr>
        <p:spPr>
          <a:xfrm>
            <a:off x="369684" y="4469628"/>
            <a:ext cx="5931528" cy="0"/>
          </a:xfrm>
          <a:prstGeom prst="line">
            <a:avLst/>
          </a:prstGeom>
          <a:ln w="19050">
            <a:solidFill>
              <a:srgbClr val="996F56"/>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EB5C4197-C95B-A8CC-CBDD-F38BB548AE8D}"/>
              </a:ext>
            </a:extLst>
          </p:cNvPr>
          <p:cNvSpPr txBox="1"/>
          <p:nvPr userDrawn="1"/>
        </p:nvSpPr>
        <p:spPr>
          <a:xfrm>
            <a:off x="433057" y="6528894"/>
            <a:ext cx="4431043" cy="169277"/>
          </a:xfrm>
          <a:prstGeom prst="rect">
            <a:avLst/>
          </a:prstGeom>
          <a:noFill/>
        </p:spPr>
        <p:txBody>
          <a:bodyPr wrap="square">
            <a:spAutoFit/>
          </a:bodyPr>
          <a:lstStyle/>
          <a:p>
            <a:r>
              <a:rPr lang="en-US" sz="500" b="0" i="0" dirty="0">
                <a:solidFill>
                  <a:schemeClr val="bg1">
                    <a:lumMod val="65000"/>
                  </a:schemeClr>
                </a:solidFill>
                <a:effectLst/>
                <a:latin typeface="Arial" panose="020B0604020202020204" pitchFamily="34" charset="0"/>
                <a:cs typeface="Arial" panose="020B0604020202020204" pitchFamily="34" charset="0"/>
              </a:rPr>
              <a:t>©2023 Campbell &amp; Brannon, All Rights Reserved.</a:t>
            </a:r>
            <a:endParaRPr lang="en-US" sz="500" dirty="0">
              <a:solidFill>
                <a:schemeClr val="bg1">
                  <a:lumMod val="65000"/>
                </a:schemeClr>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2E165BDB-20CF-1E00-9747-996264AE9B64}"/>
              </a:ext>
            </a:extLst>
          </p:cNvPr>
          <p:cNvSpPr txBox="1"/>
          <p:nvPr userDrawn="1"/>
        </p:nvSpPr>
        <p:spPr>
          <a:xfrm>
            <a:off x="442910" y="6251893"/>
            <a:ext cx="5143439" cy="276999"/>
          </a:xfrm>
          <a:prstGeom prst="rect">
            <a:avLst/>
          </a:prstGeom>
          <a:noFill/>
        </p:spPr>
        <p:txBody>
          <a:bodyPr wrap="square" anchor="ctr">
            <a:spAutoFit/>
          </a:bodyPr>
          <a:lstStyle/>
          <a:p>
            <a:pPr>
              <a:lnSpc>
                <a:spcPct val="100000"/>
              </a:lnSpc>
            </a:pPr>
            <a:r>
              <a:rPr lang="en-US" sz="1200" spc="100" baseline="0" dirty="0">
                <a:solidFill>
                  <a:schemeClr val="bg1"/>
                </a:solidFill>
                <a:latin typeface="+mn-lt"/>
              </a:rPr>
              <a:t>WWW.CAMPBELLANDBRANNON.COM</a:t>
            </a:r>
          </a:p>
        </p:txBody>
      </p:sp>
      <p:pic>
        <p:nvPicPr>
          <p:cNvPr id="7" name="Picture 6">
            <a:extLst>
              <a:ext uri="{FF2B5EF4-FFF2-40B4-BE49-F238E27FC236}">
                <a16:creationId xmlns:a16="http://schemas.microsoft.com/office/drawing/2014/main" id="{EE21F34B-8CF1-9394-DBE9-7DF03007BAF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65867"/>
          <a:stretch/>
        </p:blipFill>
        <p:spPr>
          <a:xfrm>
            <a:off x="-403760" y="6251894"/>
            <a:ext cx="807519" cy="276999"/>
          </a:xfrm>
          <a:prstGeom prst="rect">
            <a:avLst/>
          </a:prstGeom>
        </p:spPr>
      </p:pic>
      <p:pic>
        <p:nvPicPr>
          <p:cNvPr id="8" name="Picture 15">
            <a:extLst>
              <a:ext uri="{FF2B5EF4-FFF2-40B4-BE49-F238E27FC236}">
                <a16:creationId xmlns:a16="http://schemas.microsoft.com/office/drawing/2014/main" id="{39B25378-D894-8FB3-F6CF-7B1C638FFE77}"/>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200923" y="434784"/>
            <a:ext cx="5216659" cy="1272865"/>
          </a:xfrm>
          <a:prstGeom prst="rect">
            <a:avLst/>
          </a:prstGeom>
        </p:spPr>
      </p:pic>
    </p:spTree>
    <p:extLst>
      <p:ext uri="{BB962C8B-B14F-4D97-AF65-F5344CB8AC3E}">
        <p14:creationId xmlns:p14="http://schemas.microsoft.com/office/powerpoint/2010/main" val="1467352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67A70E0-30FD-429B-0A1D-EFBC9E16BB0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993" t="8374" r="54633" b="3256"/>
          <a:stretch/>
        </p:blipFill>
        <p:spPr>
          <a:xfrm>
            <a:off x="6774417" y="390"/>
            <a:ext cx="5417583" cy="6857604"/>
          </a:xfrm>
          <a:prstGeom prst="rect">
            <a:avLst/>
          </a:prstGeom>
        </p:spPr>
      </p:pic>
      <p:grpSp>
        <p:nvGrpSpPr>
          <p:cNvPr id="4" name="Group 3">
            <a:extLst>
              <a:ext uri="{FF2B5EF4-FFF2-40B4-BE49-F238E27FC236}">
                <a16:creationId xmlns:a16="http://schemas.microsoft.com/office/drawing/2014/main" id="{2B34A558-7E83-7359-A7B2-96E0468548BD}"/>
              </a:ext>
            </a:extLst>
          </p:cNvPr>
          <p:cNvGrpSpPr/>
          <p:nvPr userDrawn="1"/>
        </p:nvGrpSpPr>
        <p:grpSpPr>
          <a:xfrm flipH="1">
            <a:off x="-4181" y="0"/>
            <a:ext cx="6894764" cy="6858007"/>
            <a:chOff x="4118486" y="-6"/>
            <a:chExt cx="8073514" cy="6858007"/>
          </a:xfrm>
        </p:grpSpPr>
        <p:sp>
          <p:nvSpPr>
            <p:cNvPr id="39" name="Rectangle 19">
              <a:extLst>
                <a:ext uri="{FF2B5EF4-FFF2-40B4-BE49-F238E27FC236}">
                  <a16:creationId xmlns:a16="http://schemas.microsoft.com/office/drawing/2014/main" id="{FD25E9C8-081A-E6A1-E741-48D9E28308ED}"/>
                </a:ext>
              </a:extLst>
            </p:cNvPr>
            <p:cNvSpPr/>
            <p:nvPr userDrawn="1"/>
          </p:nvSpPr>
          <p:spPr>
            <a:xfrm flipH="1" flipV="1">
              <a:off x="4118486" y="-6"/>
              <a:ext cx="7975600" cy="685800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a:extLst>
                <a:ext uri="{FF2B5EF4-FFF2-40B4-BE49-F238E27FC236}">
                  <a16:creationId xmlns:a16="http://schemas.microsoft.com/office/drawing/2014/main" id="{42FD46B2-60AC-6563-0372-730594D7AFB6}"/>
                </a:ext>
              </a:extLst>
            </p:cNvPr>
            <p:cNvSpPr/>
            <p:nvPr userDrawn="1"/>
          </p:nvSpPr>
          <p:spPr>
            <a:xfrm flipH="1" flipV="1">
              <a:off x="4216400" y="0"/>
              <a:ext cx="79756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2" name="Title 1">
            <a:extLst>
              <a:ext uri="{FF2B5EF4-FFF2-40B4-BE49-F238E27FC236}">
                <a16:creationId xmlns:a16="http://schemas.microsoft.com/office/drawing/2014/main" id="{D3464E2A-5DD7-FAC1-177B-248DB62BDC9B}"/>
              </a:ext>
            </a:extLst>
          </p:cNvPr>
          <p:cNvSpPr>
            <a:spLocks noGrp="1"/>
          </p:cNvSpPr>
          <p:nvPr>
            <p:ph type="ctrTitle"/>
          </p:nvPr>
        </p:nvSpPr>
        <p:spPr>
          <a:xfrm>
            <a:off x="514540" y="2036763"/>
            <a:ext cx="5662943" cy="2387600"/>
          </a:xfrm>
        </p:spPr>
        <p:txBody>
          <a:bodyPr anchor="b"/>
          <a:lstStyle>
            <a:lvl1pPr algn="l">
              <a:defRPr sz="5400">
                <a:solidFill>
                  <a:schemeClr val="accent1"/>
                </a:solidFill>
              </a:defRPr>
            </a:lvl1pPr>
          </a:lstStyle>
          <a:p>
            <a:r>
              <a:rPr lang="en-US" dirty="0"/>
              <a:t>Click to edit Master title style</a:t>
            </a:r>
          </a:p>
        </p:txBody>
      </p:sp>
      <p:sp>
        <p:nvSpPr>
          <p:cNvPr id="3" name="Subtitle 2">
            <a:extLst>
              <a:ext uri="{FF2B5EF4-FFF2-40B4-BE49-F238E27FC236}">
                <a16:creationId xmlns:a16="http://schemas.microsoft.com/office/drawing/2014/main" id="{AE766084-6A6D-74D9-7755-6C5C5E9ADCE0}"/>
              </a:ext>
            </a:extLst>
          </p:cNvPr>
          <p:cNvSpPr>
            <a:spLocks noGrp="1"/>
          </p:cNvSpPr>
          <p:nvPr>
            <p:ph type="subTitle" idx="1"/>
          </p:nvPr>
        </p:nvSpPr>
        <p:spPr>
          <a:xfrm>
            <a:off x="514540" y="4516438"/>
            <a:ext cx="5662943" cy="1655762"/>
          </a:xfrm>
        </p:spPr>
        <p:txBody>
          <a:bodyPr>
            <a:normAutofit/>
          </a:bodyPr>
          <a:lstStyle>
            <a:lvl1pPr marL="0" indent="0" algn="l">
              <a:buNone/>
              <a:defRPr sz="2000">
                <a:solidFill>
                  <a:schemeClr val="bg1">
                    <a:lumMod val="50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cxnSp>
        <p:nvCxnSpPr>
          <p:cNvPr id="13" name="Straight Connector 12">
            <a:extLst>
              <a:ext uri="{FF2B5EF4-FFF2-40B4-BE49-F238E27FC236}">
                <a16:creationId xmlns:a16="http://schemas.microsoft.com/office/drawing/2014/main" id="{9AA0E427-917C-3A94-D17B-E75545F9C8BB}"/>
              </a:ext>
            </a:extLst>
          </p:cNvPr>
          <p:cNvCxnSpPr>
            <a:cxnSpLocks/>
          </p:cNvCxnSpPr>
          <p:nvPr userDrawn="1"/>
        </p:nvCxnSpPr>
        <p:spPr>
          <a:xfrm>
            <a:off x="369684" y="4469628"/>
            <a:ext cx="5931528" cy="0"/>
          </a:xfrm>
          <a:prstGeom prst="line">
            <a:avLst/>
          </a:prstGeom>
          <a:ln w="19050">
            <a:solidFill>
              <a:srgbClr val="996F56"/>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EB5C4197-C95B-A8CC-CBDD-F38BB548AE8D}"/>
              </a:ext>
            </a:extLst>
          </p:cNvPr>
          <p:cNvSpPr txBox="1"/>
          <p:nvPr userDrawn="1"/>
        </p:nvSpPr>
        <p:spPr>
          <a:xfrm>
            <a:off x="433057" y="6528894"/>
            <a:ext cx="4431043" cy="169277"/>
          </a:xfrm>
          <a:prstGeom prst="rect">
            <a:avLst/>
          </a:prstGeom>
          <a:noFill/>
        </p:spPr>
        <p:txBody>
          <a:bodyPr wrap="square">
            <a:spAutoFit/>
          </a:bodyPr>
          <a:lstStyle/>
          <a:p>
            <a:r>
              <a:rPr lang="en-US" sz="500" b="0" i="0" dirty="0">
                <a:solidFill>
                  <a:schemeClr val="bg1">
                    <a:lumMod val="65000"/>
                  </a:schemeClr>
                </a:solidFill>
                <a:effectLst/>
                <a:latin typeface="Arial" panose="020B0604020202020204" pitchFamily="34" charset="0"/>
                <a:cs typeface="Arial" panose="020B0604020202020204" pitchFamily="34" charset="0"/>
              </a:rPr>
              <a:t>©2023 Campbell &amp; Brannon, All Rights Reserved.</a:t>
            </a:r>
            <a:endParaRPr lang="en-US" sz="500" dirty="0">
              <a:solidFill>
                <a:schemeClr val="bg1">
                  <a:lumMod val="65000"/>
                </a:schemeClr>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1D2ABC71-AB3F-9BE3-EB77-1B18949D4A09}"/>
              </a:ext>
            </a:extLst>
          </p:cNvPr>
          <p:cNvSpPr txBox="1"/>
          <p:nvPr userDrawn="1"/>
        </p:nvSpPr>
        <p:spPr>
          <a:xfrm>
            <a:off x="442910" y="6251893"/>
            <a:ext cx="5143439" cy="276999"/>
          </a:xfrm>
          <a:prstGeom prst="rect">
            <a:avLst/>
          </a:prstGeom>
          <a:noFill/>
        </p:spPr>
        <p:txBody>
          <a:bodyPr wrap="square" anchor="ctr">
            <a:spAutoFit/>
          </a:bodyPr>
          <a:lstStyle/>
          <a:p>
            <a:pPr>
              <a:lnSpc>
                <a:spcPct val="100000"/>
              </a:lnSpc>
            </a:pPr>
            <a:r>
              <a:rPr lang="en-US" sz="1200" spc="100" baseline="0" dirty="0">
                <a:solidFill>
                  <a:schemeClr val="tx1">
                    <a:lumMod val="50000"/>
                    <a:lumOff val="50000"/>
                  </a:schemeClr>
                </a:solidFill>
                <a:latin typeface="+mn-lt"/>
              </a:rPr>
              <a:t>WWW.CAMPBELLANDBRANNON.COM</a:t>
            </a:r>
          </a:p>
        </p:txBody>
      </p:sp>
      <p:pic>
        <p:nvPicPr>
          <p:cNvPr id="6" name="Picture 5">
            <a:extLst>
              <a:ext uri="{FF2B5EF4-FFF2-40B4-BE49-F238E27FC236}">
                <a16:creationId xmlns:a16="http://schemas.microsoft.com/office/drawing/2014/main" id="{E903E8CD-6BE5-46D2-5B46-2D40F1910AB8}"/>
              </a:ext>
            </a:extLst>
          </p:cNvPr>
          <p:cNvPicPr>
            <a:picLocks noChangeAspect="1"/>
          </p:cNvPicPr>
          <p:nvPr userDrawn="1"/>
        </p:nvPicPr>
        <p:blipFill rotWithShape="1">
          <a:blip r:embed="rId3" cstate="screen">
            <a:duotone>
              <a:prstClr val="black"/>
              <a:schemeClr val="tx2">
                <a:tint val="45000"/>
                <a:satMod val="400000"/>
              </a:schemeClr>
            </a:duotone>
            <a:extLst>
              <a:ext uri="{28A0092B-C50C-407E-A947-70E740481C1C}">
                <a14:useLocalDpi xmlns:a14="http://schemas.microsoft.com/office/drawing/2010/main"/>
              </a:ext>
            </a:extLst>
          </a:blip>
          <a:srcRect t="65867"/>
          <a:stretch/>
        </p:blipFill>
        <p:spPr>
          <a:xfrm>
            <a:off x="-403760" y="6251894"/>
            <a:ext cx="807519" cy="276999"/>
          </a:xfrm>
          <a:prstGeom prst="rect">
            <a:avLst/>
          </a:prstGeom>
        </p:spPr>
      </p:pic>
      <p:pic>
        <p:nvPicPr>
          <p:cNvPr id="11" name="Picture 15">
            <a:extLst>
              <a:ext uri="{FF2B5EF4-FFF2-40B4-BE49-F238E27FC236}">
                <a16:creationId xmlns:a16="http://schemas.microsoft.com/office/drawing/2014/main" id="{BECA73B9-C385-6AF3-F131-8CC3AFC88C40}"/>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200921" y="434784"/>
            <a:ext cx="5216663" cy="1272865"/>
          </a:xfrm>
          <a:prstGeom prst="rect">
            <a:avLst/>
          </a:prstGeom>
        </p:spPr>
      </p:pic>
    </p:spTree>
    <p:extLst>
      <p:ext uri="{BB962C8B-B14F-4D97-AF65-F5344CB8AC3E}">
        <p14:creationId xmlns:p14="http://schemas.microsoft.com/office/powerpoint/2010/main" val="2575178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C92805-CA55-3440-0BDC-DBFEACD88A44}"/>
              </a:ext>
            </a:extLst>
          </p:cNvPr>
          <p:cNvSpPr>
            <a:spLocks noGrp="1"/>
          </p:cNvSpPr>
          <p:nvPr>
            <p:ph sz="half" idx="1"/>
          </p:nvPr>
        </p:nvSpPr>
        <p:spPr>
          <a:xfrm>
            <a:off x="433058" y="1588169"/>
            <a:ext cx="5586743" cy="458879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09242180-1E96-130E-E56D-B70DA4ABD99C}"/>
              </a:ext>
            </a:extLst>
          </p:cNvPr>
          <p:cNvSpPr>
            <a:spLocks noGrp="1"/>
          </p:cNvSpPr>
          <p:nvPr>
            <p:ph sz="half" idx="2"/>
          </p:nvPr>
        </p:nvSpPr>
        <p:spPr>
          <a:xfrm>
            <a:off x="6172201" y="1588169"/>
            <a:ext cx="5586743" cy="45887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10">
            <a:extLst>
              <a:ext uri="{FF2B5EF4-FFF2-40B4-BE49-F238E27FC236}">
                <a16:creationId xmlns:a16="http://schemas.microsoft.com/office/drawing/2014/main" id="{82AE346E-A31E-7154-5E77-1F63D2B61188}"/>
              </a:ext>
            </a:extLst>
          </p:cNvPr>
          <p:cNvSpPr>
            <a:spLocks noGrp="1"/>
          </p:cNvSpPr>
          <p:nvPr>
            <p:ph type="ftr" sz="quarter" idx="3"/>
          </p:nvPr>
        </p:nvSpPr>
        <p:spPr>
          <a:xfrm>
            <a:off x="433058" y="6311902"/>
            <a:ext cx="7720343" cy="365125"/>
          </a:xfrm>
          <a:prstGeom prst="rect">
            <a:avLst/>
          </a:prstGeom>
        </p:spPr>
        <p:txBody>
          <a:bodyPr vert="horz" lIns="91440" tIns="45720" rIns="91440" bIns="45720" rtlCol="0" anchor="ctr"/>
          <a:lstStyle>
            <a:lvl1pPr algn="l">
              <a:defRPr sz="700">
                <a:solidFill>
                  <a:schemeClr val="tx1">
                    <a:tint val="75000"/>
                  </a:schemeClr>
                </a:solidFill>
              </a:defRPr>
            </a:lvl1pPr>
          </a:lstStyle>
          <a:p>
            <a:endParaRPr lang="en-US"/>
          </a:p>
        </p:txBody>
      </p:sp>
      <p:cxnSp>
        <p:nvCxnSpPr>
          <p:cNvPr id="9" name="Straight Connector 8">
            <a:extLst>
              <a:ext uri="{FF2B5EF4-FFF2-40B4-BE49-F238E27FC236}">
                <a16:creationId xmlns:a16="http://schemas.microsoft.com/office/drawing/2014/main" id="{9C23DFBF-EC14-CF0C-7F3A-7F4D17CC61A6}"/>
              </a:ext>
            </a:extLst>
          </p:cNvPr>
          <p:cNvCxnSpPr>
            <a:cxnSpLocks/>
          </p:cNvCxnSpPr>
          <p:nvPr userDrawn="1"/>
        </p:nvCxnSpPr>
        <p:spPr>
          <a:xfrm>
            <a:off x="433059" y="1358900"/>
            <a:ext cx="11325884" cy="0"/>
          </a:xfrm>
          <a:prstGeom prst="line">
            <a:avLst/>
          </a:prstGeom>
          <a:ln w="19050">
            <a:solidFill>
              <a:srgbClr val="996F56"/>
            </a:solidFill>
          </a:ln>
        </p:spPr>
        <p:style>
          <a:lnRef idx="1">
            <a:schemeClr val="accent1"/>
          </a:lnRef>
          <a:fillRef idx="0">
            <a:schemeClr val="accent1"/>
          </a:fillRef>
          <a:effectRef idx="0">
            <a:schemeClr val="accent1"/>
          </a:effectRef>
          <a:fontRef idx="minor">
            <a:schemeClr val="tx1"/>
          </a:fontRef>
        </p:style>
      </p:cxnSp>
      <p:sp>
        <p:nvSpPr>
          <p:cNvPr id="11" name="Title 10">
            <a:extLst>
              <a:ext uri="{FF2B5EF4-FFF2-40B4-BE49-F238E27FC236}">
                <a16:creationId xmlns:a16="http://schemas.microsoft.com/office/drawing/2014/main" id="{0A604907-F7EE-E784-D796-D5B4F4325480}"/>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350209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EA5EB3-570B-BB99-8409-A58DB5525FA9}"/>
              </a:ext>
            </a:extLst>
          </p:cNvPr>
          <p:cNvSpPr>
            <a:spLocks noGrp="1"/>
          </p:cNvSpPr>
          <p:nvPr>
            <p:ph type="body" idx="1"/>
          </p:nvPr>
        </p:nvSpPr>
        <p:spPr>
          <a:xfrm>
            <a:off x="433059" y="1582399"/>
            <a:ext cx="5564517" cy="814387"/>
          </a:xfrm>
        </p:spPr>
        <p:txBody>
          <a:bodyPr anchor="b"/>
          <a:lstStyle>
            <a:lvl1pPr marL="0" indent="0">
              <a:buNone/>
              <a:defRPr sz="2400" b="1">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006AA52-94E6-2CDC-657B-828C87ADE7E3}"/>
              </a:ext>
            </a:extLst>
          </p:cNvPr>
          <p:cNvSpPr>
            <a:spLocks noGrp="1"/>
          </p:cNvSpPr>
          <p:nvPr>
            <p:ph sz="half" idx="2"/>
          </p:nvPr>
        </p:nvSpPr>
        <p:spPr>
          <a:xfrm>
            <a:off x="433059" y="2396787"/>
            <a:ext cx="55645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A284A3-9402-1F6A-36AD-CA9FE6AA1D24}"/>
              </a:ext>
            </a:extLst>
          </p:cNvPr>
          <p:cNvSpPr>
            <a:spLocks noGrp="1"/>
          </p:cNvSpPr>
          <p:nvPr>
            <p:ph type="body" sz="quarter" idx="3"/>
          </p:nvPr>
        </p:nvSpPr>
        <p:spPr>
          <a:xfrm>
            <a:off x="6172201" y="1582399"/>
            <a:ext cx="5586743" cy="814387"/>
          </a:xfrm>
        </p:spPr>
        <p:txBody>
          <a:bodyPr anchor="b"/>
          <a:lstStyle>
            <a:lvl1pPr marL="0" indent="0">
              <a:buNone/>
              <a:defRPr sz="2400" b="1">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42FCA035-889B-F776-6792-269EE6D3655D}"/>
              </a:ext>
            </a:extLst>
          </p:cNvPr>
          <p:cNvSpPr>
            <a:spLocks noGrp="1"/>
          </p:cNvSpPr>
          <p:nvPr>
            <p:ph sz="quarter" idx="4"/>
          </p:nvPr>
        </p:nvSpPr>
        <p:spPr>
          <a:xfrm>
            <a:off x="6172201" y="2396787"/>
            <a:ext cx="5586743"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10">
            <a:extLst>
              <a:ext uri="{FF2B5EF4-FFF2-40B4-BE49-F238E27FC236}">
                <a16:creationId xmlns:a16="http://schemas.microsoft.com/office/drawing/2014/main" id="{4D4E98D8-0FE0-A7EE-9323-6A6C7F70582A}"/>
              </a:ext>
            </a:extLst>
          </p:cNvPr>
          <p:cNvSpPr>
            <a:spLocks noGrp="1"/>
          </p:cNvSpPr>
          <p:nvPr>
            <p:ph type="ftr" sz="quarter" idx="10"/>
          </p:nvPr>
        </p:nvSpPr>
        <p:spPr>
          <a:xfrm>
            <a:off x="433058" y="6311902"/>
            <a:ext cx="7720343" cy="365125"/>
          </a:xfrm>
          <a:prstGeom prst="rect">
            <a:avLst/>
          </a:prstGeom>
        </p:spPr>
        <p:txBody>
          <a:bodyPr vert="horz" lIns="91440" tIns="45720" rIns="91440" bIns="45720" rtlCol="0" anchor="ctr"/>
          <a:lstStyle>
            <a:lvl1pPr algn="l">
              <a:defRPr sz="700">
                <a:solidFill>
                  <a:schemeClr val="tx1">
                    <a:tint val="75000"/>
                  </a:schemeClr>
                </a:solidFill>
              </a:defRPr>
            </a:lvl1pPr>
          </a:lstStyle>
          <a:p>
            <a:endParaRPr lang="en-US"/>
          </a:p>
        </p:txBody>
      </p:sp>
      <p:sp>
        <p:nvSpPr>
          <p:cNvPr id="7" name="Title 6">
            <a:extLst>
              <a:ext uri="{FF2B5EF4-FFF2-40B4-BE49-F238E27FC236}">
                <a16:creationId xmlns:a16="http://schemas.microsoft.com/office/drawing/2014/main" id="{9314ED62-6A19-8323-CB60-6F688022C808}"/>
              </a:ext>
            </a:extLst>
          </p:cNvPr>
          <p:cNvSpPr>
            <a:spLocks noGrp="1"/>
          </p:cNvSpPr>
          <p:nvPr>
            <p:ph type="title"/>
          </p:nvPr>
        </p:nvSpPr>
        <p:spPr/>
        <p:txBody>
          <a:bodyPr/>
          <a:lstStyle/>
          <a:p>
            <a:r>
              <a:rPr lang="en-US"/>
              <a:t>Click to edit Master title style</a:t>
            </a:r>
          </a:p>
        </p:txBody>
      </p:sp>
      <p:cxnSp>
        <p:nvCxnSpPr>
          <p:cNvPr id="8" name="Straight Connector 7">
            <a:extLst>
              <a:ext uri="{FF2B5EF4-FFF2-40B4-BE49-F238E27FC236}">
                <a16:creationId xmlns:a16="http://schemas.microsoft.com/office/drawing/2014/main" id="{0CA15136-83E8-C6F5-FC67-A4EFAD3DFC54}"/>
              </a:ext>
            </a:extLst>
          </p:cNvPr>
          <p:cNvCxnSpPr>
            <a:cxnSpLocks/>
          </p:cNvCxnSpPr>
          <p:nvPr userDrawn="1"/>
        </p:nvCxnSpPr>
        <p:spPr>
          <a:xfrm>
            <a:off x="433059" y="1358900"/>
            <a:ext cx="11325884" cy="0"/>
          </a:xfrm>
          <a:prstGeom prst="line">
            <a:avLst/>
          </a:prstGeom>
          <a:ln w="19050">
            <a:solidFill>
              <a:srgbClr val="996F5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8288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EA5EB3-570B-BB99-8409-A58DB5525FA9}"/>
              </a:ext>
            </a:extLst>
          </p:cNvPr>
          <p:cNvSpPr>
            <a:spLocks noGrp="1"/>
          </p:cNvSpPr>
          <p:nvPr>
            <p:ph type="body" idx="1"/>
          </p:nvPr>
        </p:nvSpPr>
        <p:spPr>
          <a:xfrm>
            <a:off x="433059" y="1582399"/>
            <a:ext cx="5564517" cy="814387"/>
          </a:xfrm>
        </p:spPr>
        <p:txBody>
          <a:bodyPr anchor="b"/>
          <a:lstStyle>
            <a:lvl1pPr marL="0" indent="0">
              <a:buNone/>
              <a:defRPr sz="2400" b="1">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006AA52-94E6-2CDC-657B-828C87ADE7E3}"/>
              </a:ext>
            </a:extLst>
          </p:cNvPr>
          <p:cNvSpPr>
            <a:spLocks noGrp="1"/>
          </p:cNvSpPr>
          <p:nvPr>
            <p:ph sz="half" idx="2"/>
          </p:nvPr>
        </p:nvSpPr>
        <p:spPr>
          <a:xfrm>
            <a:off x="433059" y="2396787"/>
            <a:ext cx="55645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A284A3-9402-1F6A-36AD-CA9FE6AA1D24}"/>
              </a:ext>
            </a:extLst>
          </p:cNvPr>
          <p:cNvSpPr>
            <a:spLocks noGrp="1"/>
          </p:cNvSpPr>
          <p:nvPr>
            <p:ph type="body" sz="quarter" idx="3"/>
          </p:nvPr>
        </p:nvSpPr>
        <p:spPr>
          <a:xfrm>
            <a:off x="6172201" y="1582399"/>
            <a:ext cx="5586743" cy="814387"/>
          </a:xfrm>
        </p:spPr>
        <p:txBody>
          <a:bodyPr anchor="b"/>
          <a:lstStyle>
            <a:lvl1pPr marL="0" indent="0">
              <a:buNone/>
              <a:defRPr sz="2400" b="1">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42FCA035-889B-F776-6792-269EE6D3655D}"/>
              </a:ext>
            </a:extLst>
          </p:cNvPr>
          <p:cNvSpPr>
            <a:spLocks noGrp="1"/>
          </p:cNvSpPr>
          <p:nvPr>
            <p:ph sz="quarter" idx="4"/>
          </p:nvPr>
        </p:nvSpPr>
        <p:spPr>
          <a:xfrm>
            <a:off x="6172201" y="2396787"/>
            <a:ext cx="5586743"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10">
            <a:extLst>
              <a:ext uri="{FF2B5EF4-FFF2-40B4-BE49-F238E27FC236}">
                <a16:creationId xmlns:a16="http://schemas.microsoft.com/office/drawing/2014/main" id="{4D4E98D8-0FE0-A7EE-9323-6A6C7F70582A}"/>
              </a:ext>
            </a:extLst>
          </p:cNvPr>
          <p:cNvSpPr>
            <a:spLocks noGrp="1"/>
          </p:cNvSpPr>
          <p:nvPr>
            <p:ph type="ftr" sz="quarter" idx="10"/>
          </p:nvPr>
        </p:nvSpPr>
        <p:spPr>
          <a:xfrm>
            <a:off x="433058" y="6311902"/>
            <a:ext cx="7720343" cy="365125"/>
          </a:xfrm>
          <a:prstGeom prst="rect">
            <a:avLst/>
          </a:prstGeom>
        </p:spPr>
        <p:txBody>
          <a:bodyPr vert="horz" lIns="91440" tIns="45720" rIns="91440" bIns="45720" rtlCol="0" anchor="ctr"/>
          <a:lstStyle>
            <a:lvl1pPr algn="l">
              <a:defRPr sz="700">
                <a:solidFill>
                  <a:schemeClr val="tx1">
                    <a:tint val="75000"/>
                  </a:schemeClr>
                </a:solidFill>
              </a:defRPr>
            </a:lvl1pPr>
          </a:lstStyle>
          <a:p>
            <a:endParaRPr lang="en-US"/>
          </a:p>
        </p:txBody>
      </p:sp>
      <p:sp>
        <p:nvSpPr>
          <p:cNvPr id="7" name="Title 6">
            <a:extLst>
              <a:ext uri="{FF2B5EF4-FFF2-40B4-BE49-F238E27FC236}">
                <a16:creationId xmlns:a16="http://schemas.microsoft.com/office/drawing/2014/main" id="{9314ED62-6A19-8323-CB60-6F688022C808}"/>
              </a:ext>
            </a:extLst>
          </p:cNvPr>
          <p:cNvSpPr>
            <a:spLocks noGrp="1"/>
          </p:cNvSpPr>
          <p:nvPr>
            <p:ph type="title"/>
          </p:nvPr>
        </p:nvSpPr>
        <p:spPr/>
        <p:txBody>
          <a:bodyPr/>
          <a:lstStyle/>
          <a:p>
            <a:r>
              <a:rPr lang="en-US"/>
              <a:t>Click to edit Master title style</a:t>
            </a:r>
          </a:p>
        </p:txBody>
      </p:sp>
      <p:cxnSp>
        <p:nvCxnSpPr>
          <p:cNvPr id="8" name="Straight Connector 7">
            <a:extLst>
              <a:ext uri="{FF2B5EF4-FFF2-40B4-BE49-F238E27FC236}">
                <a16:creationId xmlns:a16="http://schemas.microsoft.com/office/drawing/2014/main" id="{0CA15136-83E8-C6F5-FC67-A4EFAD3DFC54}"/>
              </a:ext>
            </a:extLst>
          </p:cNvPr>
          <p:cNvCxnSpPr>
            <a:cxnSpLocks/>
          </p:cNvCxnSpPr>
          <p:nvPr userDrawn="1"/>
        </p:nvCxnSpPr>
        <p:spPr>
          <a:xfrm>
            <a:off x="433059" y="1358900"/>
            <a:ext cx="11325884" cy="0"/>
          </a:xfrm>
          <a:prstGeom prst="line">
            <a:avLst/>
          </a:prstGeom>
          <a:ln w="19050">
            <a:solidFill>
              <a:srgbClr val="996F5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0521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62DDD-8E26-242E-230B-932F7AC7D6CF}"/>
              </a:ext>
            </a:extLst>
          </p:cNvPr>
          <p:cNvSpPr>
            <a:spLocks noGrp="1"/>
          </p:cNvSpPr>
          <p:nvPr>
            <p:ph type="title"/>
          </p:nvPr>
        </p:nvSpPr>
        <p:spPr/>
        <p:txBody>
          <a:bodyPr/>
          <a:lstStyle/>
          <a:p>
            <a:r>
              <a:rPr lang="en-US"/>
              <a:t>Click to edit Master title style</a:t>
            </a:r>
          </a:p>
        </p:txBody>
      </p:sp>
      <p:sp>
        <p:nvSpPr>
          <p:cNvPr id="6" name="Footer Placeholder 10">
            <a:extLst>
              <a:ext uri="{FF2B5EF4-FFF2-40B4-BE49-F238E27FC236}">
                <a16:creationId xmlns:a16="http://schemas.microsoft.com/office/drawing/2014/main" id="{3E09F916-1A54-E7DA-1FB5-A30080CF6D6C}"/>
              </a:ext>
            </a:extLst>
          </p:cNvPr>
          <p:cNvSpPr>
            <a:spLocks noGrp="1"/>
          </p:cNvSpPr>
          <p:nvPr>
            <p:ph type="ftr" sz="quarter" idx="3"/>
          </p:nvPr>
        </p:nvSpPr>
        <p:spPr>
          <a:xfrm>
            <a:off x="433058" y="6311902"/>
            <a:ext cx="7720343" cy="365125"/>
          </a:xfrm>
          <a:prstGeom prst="rect">
            <a:avLst/>
          </a:prstGeom>
        </p:spPr>
        <p:txBody>
          <a:bodyPr vert="horz" lIns="91440" tIns="45720" rIns="91440" bIns="45720" rtlCol="0" anchor="ctr"/>
          <a:lstStyle>
            <a:lvl1pPr algn="l">
              <a:defRPr sz="700">
                <a:solidFill>
                  <a:schemeClr val="tx1">
                    <a:tint val="75000"/>
                  </a:schemeClr>
                </a:solidFill>
              </a:defRPr>
            </a:lvl1pPr>
          </a:lstStyle>
          <a:p>
            <a:endParaRPr lang="en-US"/>
          </a:p>
        </p:txBody>
      </p:sp>
    </p:spTree>
    <p:extLst>
      <p:ext uri="{BB962C8B-B14F-4D97-AF65-F5344CB8AC3E}">
        <p14:creationId xmlns:p14="http://schemas.microsoft.com/office/powerpoint/2010/main" val="1560777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62DDD-8E26-242E-230B-932F7AC7D6CF}"/>
              </a:ext>
            </a:extLst>
          </p:cNvPr>
          <p:cNvSpPr>
            <a:spLocks noGrp="1"/>
          </p:cNvSpPr>
          <p:nvPr>
            <p:ph type="title"/>
          </p:nvPr>
        </p:nvSpPr>
        <p:spPr>
          <a:xfrm>
            <a:off x="433059" y="365127"/>
            <a:ext cx="11325884" cy="669591"/>
          </a:xfrm>
        </p:spPr>
        <p:txBody>
          <a:bodyPr anchor="ctr">
            <a:normAutofit/>
          </a:bodyPr>
          <a:lstStyle>
            <a:lvl1pPr algn="ctr">
              <a:defRPr sz="3200" b="1">
                <a:solidFill>
                  <a:schemeClr val="tx2"/>
                </a:solidFill>
              </a:defRPr>
            </a:lvl1pPr>
          </a:lstStyle>
          <a:p>
            <a:r>
              <a:rPr lang="en-US"/>
              <a:t>Click to edit Master title style</a:t>
            </a:r>
          </a:p>
        </p:txBody>
      </p:sp>
      <p:sp>
        <p:nvSpPr>
          <p:cNvPr id="6" name="Footer Placeholder 10">
            <a:extLst>
              <a:ext uri="{FF2B5EF4-FFF2-40B4-BE49-F238E27FC236}">
                <a16:creationId xmlns:a16="http://schemas.microsoft.com/office/drawing/2014/main" id="{3E09F916-1A54-E7DA-1FB5-A30080CF6D6C}"/>
              </a:ext>
            </a:extLst>
          </p:cNvPr>
          <p:cNvSpPr>
            <a:spLocks noGrp="1"/>
          </p:cNvSpPr>
          <p:nvPr>
            <p:ph type="ftr" sz="quarter" idx="3"/>
          </p:nvPr>
        </p:nvSpPr>
        <p:spPr>
          <a:xfrm>
            <a:off x="433058" y="6311902"/>
            <a:ext cx="7720343" cy="365125"/>
          </a:xfrm>
          <a:prstGeom prst="rect">
            <a:avLst/>
          </a:prstGeom>
        </p:spPr>
        <p:txBody>
          <a:bodyPr vert="horz" lIns="91440" tIns="45720" rIns="91440" bIns="45720" rtlCol="0" anchor="ctr"/>
          <a:lstStyle>
            <a:lvl1pPr algn="l">
              <a:defRPr sz="700">
                <a:solidFill>
                  <a:schemeClr val="tx1">
                    <a:tint val="75000"/>
                  </a:schemeClr>
                </a:solidFill>
              </a:defRPr>
            </a:lvl1pPr>
          </a:lstStyle>
          <a:p>
            <a:endParaRPr lang="en-US"/>
          </a:p>
        </p:txBody>
      </p:sp>
    </p:spTree>
    <p:extLst>
      <p:ext uri="{BB962C8B-B14F-4D97-AF65-F5344CB8AC3E}">
        <p14:creationId xmlns:p14="http://schemas.microsoft.com/office/powerpoint/2010/main" val="250544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10">
            <a:extLst>
              <a:ext uri="{FF2B5EF4-FFF2-40B4-BE49-F238E27FC236}">
                <a16:creationId xmlns:a16="http://schemas.microsoft.com/office/drawing/2014/main" id="{6A4102A2-9976-D679-EDEC-775D217E44FE}"/>
              </a:ext>
            </a:extLst>
          </p:cNvPr>
          <p:cNvSpPr>
            <a:spLocks noGrp="1"/>
          </p:cNvSpPr>
          <p:nvPr>
            <p:ph type="ftr" sz="quarter" idx="3"/>
          </p:nvPr>
        </p:nvSpPr>
        <p:spPr>
          <a:xfrm>
            <a:off x="433058" y="6311902"/>
            <a:ext cx="7720343" cy="365125"/>
          </a:xfrm>
          <a:prstGeom prst="rect">
            <a:avLst/>
          </a:prstGeom>
        </p:spPr>
        <p:txBody>
          <a:bodyPr vert="horz" lIns="91440" tIns="45720" rIns="91440" bIns="45720" rtlCol="0" anchor="ctr"/>
          <a:lstStyle>
            <a:lvl1pPr algn="l">
              <a:defRPr sz="700">
                <a:solidFill>
                  <a:schemeClr val="tx1">
                    <a:tint val="75000"/>
                  </a:schemeClr>
                </a:solidFill>
              </a:defRPr>
            </a:lvl1pPr>
          </a:lstStyle>
          <a:p>
            <a:endParaRPr lang="en-US"/>
          </a:p>
        </p:txBody>
      </p:sp>
    </p:spTree>
    <p:extLst>
      <p:ext uri="{BB962C8B-B14F-4D97-AF65-F5344CB8AC3E}">
        <p14:creationId xmlns:p14="http://schemas.microsoft.com/office/powerpoint/2010/main" val="2159713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Slide 5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A8AFCC"/>
          </a:solidFill>
          <a:ln/>
        </p:spPr>
      </p:sp>
      <p:sp>
        <p:nvSpPr>
          <p:cNvPr id="3" name="Shape 1"/>
          <p:cNvSpPr/>
          <p:nvPr/>
        </p:nvSpPr>
        <p:spPr>
          <a:xfrm>
            <a:off x="0" y="0"/>
            <a:ext cx="12192000" cy="6858000"/>
          </a:xfrm>
          <a:prstGeom prst="rect">
            <a:avLst/>
          </a:prstGeom>
          <a:solidFill>
            <a:srgbClr val="080E26"/>
          </a:solidFill>
          <a:ln/>
        </p:spPr>
      </p:sp>
    </p:spTree>
    <p:extLst>
      <p:ext uri="{BB962C8B-B14F-4D97-AF65-F5344CB8AC3E}">
        <p14:creationId xmlns:p14="http://schemas.microsoft.com/office/powerpoint/2010/main" val="14371179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24B5552-C108-A121-63D1-7BBEC7CBFF34}"/>
              </a:ext>
            </a:extLst>
          </p:cNvPr>
          <p:cNvSpPr/>
          <p:nvPr userDrawn="1"/>
        </p:nvSpPr>
        <p:spPr>
          <a:xfrm>
            <a:off x="0" y="0"/>
            <a:ext cx="7192652" cy="6858000"/>
          </a:xfrm>
          <a:prstGeom prst="rect">
            <a:avLst/>
          </a:prstGeom>
          <a:solidFill>
            <a:schemeClr val="bg1">
              <a:alpha val="7846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464E2A-5DD7-FAC1-177B-248DB62BDC9B}"/>
              </a:ext>
            </a:extLst>
          </p:cNvPr>
          <p:cNvSpPr>
            <a:spLocks noGrp="1"/>
          </p:cNvSpPr>
          <p:nvPr userDrawn="1">
            <p:ph type="ctrTitle"/>
          </p:nvPr>
        </p:nvSpPr>
        <p:spPr>
          <a:xfrm>
            <a:off x="514540" y="1902650"/>
            <a:ext cx="6261398" cy="2387600"/>
          </a:xfrm>
        </p:spPr>
        <p:txBody>
          <a:bodyPr anchor="b"/>
          <a:lstStyle>
            <a:lvl1pPr algn="l">
              <a:defRPr sz="5400" b="1">
                <a:solidFill>
                  <a:schemeClr val="accent1"/>
                </a:solidFill>
              </a:defRPr>
            </a:lvl1pPr>
          </a:lstStyle>
          <a:p>
            <a:r>
              <a:rPr lang="en-US" dirty="0"/>
              <a:t>Click to edit Master title style</a:t>
            </a:r>
          </a:p>
        </p:txBody>
      </p:sp>
      <p:sp>
        <p:nvSpPr>
          <p:cNvPr id="3" name="Subtitle 2">
            <a:extLst>
              <a:ext uri="{FF2B5EF4-FFF2-40B4-BE49-F238E27FC236}">
                <a16:creationId xmlns:a16="http://schemas.microsoft.com/office/drawing/2014/main" id="{AE766084-6A6D-74D9-7755-6C5C5E9ADCE0}"/>
              </a:ext>
            </a:extLst>
          </p:cNvPr>
          <p:cNvSpPr>
            <a:spLocks noGrp="1"/>
          </p:cNvSpPr>
          <p:nvPr userDrawn="1">
            <p:ph type="subTitle" idx="1"/>
          </p:nvPr>
        </p:nvSpPr>
        <p:spPr>
          <a:xfrm>
            <a:off x="514540" y="4382326"/>
            <a:ext cx="6261398" cy="1418017"/>
          </a:xfrm>
        </p:spPr>
        <p:txBody>
          <a:bodyPr>
            <a:normAutofit/>
          </a:bodyPr>
          <a:lstStyle>
            <a:lvl1pPr marL="0" indent="0" algn="l">
              <a:buNone/>
              <a:defRPr sz="2000">
                <a:solidFill>
                  <a:schemeClr val="accent3"/>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cxnSp>
        <p:nvCxnSpPr>
          <p:cNvPr id="13" name="Straight Connector 12">
            <a:extLst>
              <a:ext uri="{FF2B5EF4-FFF2-40B4-BE49-F238E27FC236}">
                <a16:creationId xmlns:a16="http://schemas.microsoft.com/office/drawing/2014/main" id="{9AA0E427-917C-3A94-D17B-E75545F9C8BB}"/>
              </a:ext>
            </a:extLst>
          </p:cNvPr>
          <p:cNvCxnSpPr>
            <a:cxnSpLocks/>
          </p:cNvCxnSpPr>
          <p:nvPr userDrawn="1"/>
        </p:nvCxnSpPr>
        <p:spPr>
          <a:xfrm>
            <a:off x="369686" y="4335515"/>
            <a:ext cx="6406252" cy="0"/>
          </a:xfrm>
          <a:prstGeom prst="line">
            <a:avLst/>
          </a:prstGeom>
          <a:ln w="19050">
            <a:solidFill>
              <a:srgbClr val="996F56"/>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36F7BA3-0CF8-81B8-7CF4-167D9EB55A60}"/>
              </a:ext>
            </a:extLst>
          </p:cNvPr>
          <p:cNvSpPr txBox="1"/>
          <p:nvPr userDrawn="1"/>
        </p:nvSpPr>
        <p:spPr>
          <a:xfrm>
            <a:off x="442910" y="6251893"/>
            <a:ext cx="5143439" cy="276999"/>
          </a:xfrm>
          <a:prstGeom prst="rect">
            <a:avLst/>
          </a:prstGeom>
          <a:noFill/>
        </p:spPr>
        <p:txBody>
          <a:bodyPr wrap="square" anchor="ctr">
            <a:spAutoFit/>
          </a:bodyPr>
          <a:lstStyle/>
          <a:p>
            <a:pPr>
              <a:lnSpc>
                <a:spcPct val="100000"/>
              </a:lnSpc>
            </a:pPr>
            <a:r>
              <a:rPr lang="en-US" sz="1200" spc="100" baseline="0" dirty="0">
                <a:solidFill>
                  <a:schemeClr val="tx1">
                    <a:lumMod val="50000"/>
                    <a:lumOff val="50000"/>
                  </a:schemeClr>
                </a:solidFill>
                <a:latin typeface="+mn-lt"/>
              </a:rPr>
              <a:t>WWW.CAMPBELLANDBRANNON.COM</a:t>
            </a:r>
          </a:p>
        </p:txBody>
      </p:sp>
      <p:sp>
        <p:nvSpPr>
          <p:cNvPr id="12" name="TextBox 11">
            <a:extLst>
              <a:ext uri="{FF2B5EF4-FFF2-40B4-BE49-F238E27FC236}">
                <a16:creationId xmlns:a16="http://schemas.microsoft.com/office/drawing/2014/main" id="{8F9BC670-996B-B957-0E43-17D4D480D522}"/>
              </a:ext>
            </a:extLst>
          </p:cNvPr>
          <p:cNvSpPr txBox="1"/>
          <p:nvPr userDrawn="1"/>
        </p:nvSpPr>
        <p:spPr>
          <a:xfrm>
            <a:off x="433057" y="6528894"/>
            <a:ext cx="4431043" cy="169277"/>
          </a:xfrm>
          <a:prstGeom prst="rect">
            <a:avLst/>
          </a:prstGeom>
          <a:noFill/>
        </p:spPr>
        <p:txBody>
          <a:bodyPr wrap="square">
            <a:spAutoFit/>
          </a:bodyPr>
          <a:lstStyle/>
          <a:p>
            <a:r>
              <a:rPr lang="en-US" sz="500" b="0" i="0" dirty="0">
                <a:solidFill>
                  <a:schemeClr val="bg1">
                    <a:lumMod val="65000"/>
                  </a:schemeClr>
                </a:solidFill>
                <a:effectLst/>
                <a:latin typeface="Arial" panose="020B0604020202020204" pitchFamily="34" charset="0"/>
                <a:cs typeface="Arial" panose="020B0604020202020204" pitchFamily="34" charset="0"/>
              </a:rPr>
              <a:t>©2023 Campbell &amp; Brannon, All Rights Reserved.</a:t>
            </a:r>
            <a:endParaRPr lang="en-US" sz="500" dirty="0">
              <a:solidFill>
                <a:schemeClr val="bg1">
                  <a:lumMod val="65000"/>
                </a:schemeClr>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EB185E7D-AF0A-66FC-4896-26BEFF26B903}"/>
              </a:ext>
            </a:extLst>
          </p:cNvPr>
          <p:cNvPicPr>
            <a:picLocks noChangeAspect="1"/>
          </p:cNvPicPr>
          <p:nvPr userDrawn="1"/>
        </p:nvPicPr>
        <p:blipFill rotWithShape="1">
          <a:blip r:embed="rId3" cstate="screen">
            <a:duotone>
              <a:prstClr val="black"/>
              <a:schemeClr val="tx2">
                <a:tint val="45000"/>
                <a:satMod val="400000"/>
              </a:schemeClr>
            </a:duotone>
            <a:extLst>
              <a:ext uri="{28A0092B-C50C-407E-A947-70E740481C1C}">
                <a14:useLocalDpi xmlns:a14="http://schemas.microsoft.com/office/drawing/2010/main"/>
              </a:ext>
            </a:extLst>
          </a:blip>
          <a:srcRect t="65867"/>
          <a:stretch/>
        </p:blipFill>
        <p:spPr>
          <a:xfrm>
            <a:off x="-403760" y="6251894"/>
            <a:ext cx="807519" cy="276999"/>
          </a:xfrm>
          <a:prstGeom prst="rect">
            <a:avLst/>
          </a:prstGeom>
        </p:spPr>
      </p:pic>
      <p:pic>
        <p:nvPicPr>
          <p:cNvPr id="7" name="Picture 6">
            <a:extLst>
              <a:ext uri="{FF2B5EF4-FFF2-40B4-BE49-F238E27FC236}">
                <a16:creationId xmlns:a16="http://schemas.microsoft.com/office/drawing/2014/main" id="{395BE779-26B2-7FDA-6009-AE471A0A4241}"/>
              </a:ext>
            </a:extLst>
          </p:cNvPr>
          <p:cNvPicPr>
            <a:picLocks noChangeAspect="1"/>
          </p:cNvPicPr>
          <p:nvPr userDrawn="1"/>
        </p:nvPicPr>
        <p:blipFill rotWithShape="1">
          <a:blip r:embed="rId4" cstate="screen">
            <a:duotone>
              <a:prstClr val="black"/>
              <a:schemeClr val="accent1">
                <a:tint val="45000"/>
                <a:satMod val="400000"/>
              </a:schemeClr>
            </a:duotone>
            <a:extLst>
              <a:ext uri="{BEBA8EAE-BF5A-486C-A8C5-ECC9F3942E4B}">
                <a14:imgProps xmlns:a14="http://schemas.microsoft.com/office/drawing/2010/main">
                  <a14:imgLayer r:embed="rId5">
                    <a14:imgEffect>
                      <a14:colorTemperature colorTemp="7723"/>
                    </a14:imgEffect>
                    <a14:imgEffect>
                      <a14:saturation sat="0"/>
                    </a14:imgEffect>
                  </a14:imgLayer>
                </a14:imgProps>
              </a:ext>
              <a:ext uri="{28A0092B-C50C-407E-A947-70E740481C1C}">
                <a14:useLocalDpi xmlns:a14="http://schemas.microsoft.com/office/drawing/2010/main"/>
              </a:ext>
            </a:extLst>
          </a:blip>
          <a:srcRect t="65867"/>
          <a:stretch/>
        </p:blipFill>
        <p:spPr>
          <a:xfrm>
            <a:off x="10384689" y="180975"/>
            <a:ext cx="1391387" cy="477280"/>
          </a:xfrm>
          <a:prstGeom prst="rect">
            <a:avLst/>
          </a:prstGeom>
        </p:spPr>
      </p:pic>
      <p:pic>
        <p:nvPicPr>
          <p:cNvPr id="18" name="Picture 15">
            <a:extLst>
              <a:ext uri="{FF2B5EF4-FFF2-40B4-BE49-F238E27FC236}">
                <a16:creationId xmlns:a16="http://schemas.microsoft.com/office/drawing/2014/main" id="{7EBA6A95-13CC-A007-C692-9C5FEA592F10}"/>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375626" y="322886"/>
            <a:ext cx="5687121" cy="1387657"/>
          </a:xfrm>
          <a:prstGeom prst="rect">
            <a:avLst/>
          </a:prstGeom>
        </p:spPr>
      </p:pic>
    </p:spTree>
    <p:extLst>
      <p:ext uri="{BB962C8B-B14F-4D97-AF65-F5344CB8AC3E}">
        <p14:creationId xmlns:p14="http://schemas.microsoft.com/office/powerpoint/2010/main" val="2762162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01DC5-0E6C-BC90-41A0-8782055A2C30}"/>
              </a:ext>
            </a:extLst>
          </p:cNvPr>
          <p:cNvSpPr>
            <a:spLocks noGrp="1"/>
          </p:cNvSpPr>
          <p:nvPr>
            <p:ph type="title"/>
          </p:nvPr>
        </p:nvSpPr>
        <p:spPr>
          <a:xfrm>
            <a:off x="415636" y="358199"/>
            <a:ext cx="3200400" cy="2357293"/>
          </a:xfrm>
        </p:spPr>
        <p:txBody>
          <a:bodyPr/>
          <a:lstStyle>
            <a:lvl1pPr>
              <a:defRPr b="0" i="0">
                <a:solidFill>
                  <a:srgbClr val="FE9700"/>
                </a:solidFill>
                <a:latin typeface="Gotham" pitchFamily="2" charset="0"/>
                <a:cs typeface="Gotham" pitchFamily="2" charset="0"/>
              </a:defRPr>
            </a:lvl1pPr>
          </a:lstStyle>
          <a:p>
            <a:r>
              <a:rPr lang="en-US" dirty="0"/>
              <a:t>Click to edit Master title style</a:t>
            </a:r>
          </a:p>
        </p:txBody>
      </p:sp>
      <p:sp>
        <p:nvSpPr>
          <p:cNvPr id="4" name="Date Placeholder 3">
            <a:extLst>
              <a:ext uri="{FF2B5EF4-FFF2-40B4-BE49-F238E27FC236}">
                <a16:creationId xmlns:a16="http://schemas.microsoft.com/office/drawing/2014/main" id="{48E72B0C-0AB5-9D44-7165-1FC59EC9E83B}"/>
              </a:ext>
            </a:extLst>
          </p:cNvPr>
          <p:cNvSpPr>
            <a:spLocks noGrp="1"/>
          </p:cNvSpPr>
          <p:nvPr>
            <p:ph type="dt" sz="half" idx="10"/>
          </p:nvPr>
        </p:nvSpPr>
        <p:spPr/>
        <p:txBody>
          <a:bodyPr/>
          <a:lstStyle>
            <a:lvl1pPr>
              <a:defRPr b="0" i="0">
                <a:latin typeface="Gotham" pitchFamily="2" charset="0"/>
                <a:cs typeface="Gotham" pitchFamily="2" charset="0"/>
              </a:defRPr>
            </a:lvl1pPr>
          </a:lstStyle>
          <a:p>
            <a:endParaRPr lang="en-US" dirty="0"/>
          </a:p>
        </p:txBody>
      </p:sp>
      <p:sp>
        <p:nvSpPr>
          <p:cNvPr id="5" name="Footer Placeholder 4">
            <a:extLst>
              <a:ext uri="{FF2B5EF4-FFF2-40B4-BE49-F238E27FC236}">
                <a16:creationId xmlns:a16="http://schemas.microsoft.com/office/drawing/2014/main" id="{BABDE623-CF5F-BE59-1487-5DA9E1A79E1C}"/>
              </a:ext>
            </a:extLst>
          </p:cNvPr>
          <p:cNvSpPr>
            <a:spLocks noGrp="1"/>
          </p:cNvSpPr>
          <p:nvPr>
            <p:ph type="ftr" sz="quarter" idx="11"/>
          </p:nvPr>
        </p:nvSpPr>
        <p:spPr/>
        <p:txBody>
          <a:bodyPr/>
          <a:lstStyle>
            <a:lvl1pPr>
              <a:defRPr b="0" i="0">
                <a:latin typeface="Gotham" pitchFamily="2" charset="0"/>
                <a:cs typeface="Gotham" pitchFamily="2" charset="0"/>
              </a:defRPr>
            </a:lvl1pPr>
          </a:lstStyle>
          <a:p>
            <a:endParaRPr lang="en-US" dirty="0"/>
          </a:p>
        </p:txBody>
      </p:sp>
      <p:sp>
        <p:nvSpPr>
          <p:cNvPr id="6" name="Slide Number Placeholder 5">
            <a:extLst>
              <a:ext uri="{FF2B5EF4-FFF2-40B4-BE49-F238E27FC236}">
                <a16:creationId xmlns:a16="http://schemas.microsoft.com/office/drawing/2014/main" id="{A3960467-B0B5-F0DC-4CCB-96E17799DD60}"/>
              </a:ext>
            </a:extLst>
          </p:cNvPr>
          <p:cNvSpPr>
            <a:spLocks noGrp="1"/>
          </p:cNvSpPr>
          <p:nvPr>
            <p:ph type="sldNum" sz="quarter" idx="12"/>
          </p:nvPr>
        </p:nvSpPr>
        <p:spPr/>
        <p:txBody>
          <a:bodyPr/>
          <a:lstStyle>
            <a:lvl1pPr>
              <a:defRPr b="0" i="0">
                <a:latin typeface="Gotham" pitchFamily="2" charset="0"/>
                <a:cs typeface="Gotham" pitchFamily="2" charset="0"/>
              </a:defRPr>
            </a:lvl1pPr>
          </a:lstStyle>
          <a:p>
            <a:fld id="{290CA956-C5D7-B049-809D-4E493FF42F0B}" type="slidenum">
              <a:rPr lang="en-US" smtClean="0"/>
              <a:pPr/>
              <a:t>‹#›</a:t>
            </a:fld>
            <a:endParaRPr lang="en-US" dirty="0"/>
          </a:p>
        </p:txBody>
      </p:sp>
      <p:sp>
        <p:nvSpPr>
          <p:cNvPr id="8" name="Content Placeholder 3">
            <a:extLst>
              <a:ext uri="{FF2B5EF4-FFF2-40B4-BE49-F238E27FC236}">
                <a16:creationId xmlns:a16="http://schemas.microsoft.com/office/drawing/2014/main" id="{59EA45D6-B2A5-FB1C-6CAF-5EAA240192AF}"/>
              </a:ext>
            </a:extLst>
          </p:cNvPr>
          <p:cNvSpPr>
            <a:spLocks noGrp="1"/>
          </p:cNvSpPr>
          <p:nvPr>
            <p:ph sz="quarter" idx="13"/>
          </p:nvPr>
        </p:nvSpPr>
        <p:spPr>
          <a:xfrm>
            <a:off x="415637" y="2715491"/>
            <a:ext cx="3200401" cy="3214254"/>
          </a:xfrm>
        </p:spPr>
        <p:txBody>
          <a:bodyPr>
            <a:normAutofit/>
          </a:bodyPr>
          <a:lstStyle>
            <a:lvl1pPr>
              <a:defRPr sz="2400" b="0" i="0">
                <a:latin typeface="Gotham" pitchFamily="2" charset="0"/>
                <a:cs typeface="Gotham" pitchFamily="2" charset="0"/>
              </a:defRPr>
            </a:lvl1pPr>
            <a:lvl2pPr>
              <a:defRPr sz="2000"/>
            </a:lvl2pPr>
            <a:lvl3pPr>
              <a:defRPr sz="1800"/>
            </a:lvl3pPr>
            <a:lvl4pPr>
              <a:defRPr sz="1600"/>
            </a:lvl4pPr>
            <a:lvl5pPr>
              <a:defRPr sz="1600"/>
            </a:lvl5pPr>
          </a:lstStyle>
          <a:p>
            <a:pPr lvl="0"/>
            <a:r>
              <a:rPr lang="en-US" dirty="0"/>
              <a:t>Click to edit Master text styles</a:t>
            </a:r>
          </a:p>
        </p:txBody>
      </p:sp>
    </p:spTree>
    <p:extLst>
      <p:ext uri="{BB962C8B-B14F-4D97-AF65-F5344CB8AC3E}">
        <p14:creationId xmlns:p14="http://schemas.microsoft.com/office/powerpoint/2010/main" val="51923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01DC5-0E6C-BC90-41A0-8782055A2C30}"/>
              </a:ext>
            </a:extLst>
          </p:cNvPr>
          <p:cNvSpPr>
            <a:spLocks noGrp="1"/>
          </p:cNvSpPr>
          <p:nvPr>
            <p:ph type="title"/>
          </p:nvPr>
        </p:nvSpPr>
        <p:spPr>
          <a:xfrm>
            <a:off x="415636" y="358199"/>
            <a:ext cx="3200400" cy="2357293"/>
          </a:xfrm>
        </p:spPr>
        <p:txBody>
          <a:bodyPr/>
          <a:lstStyle>
            <a:lvl1pPr>
              <a:defRPr b="0" i="0">
                <a:solidFill>
                  <a:srgbClr val="FE9700"/>
                </a:solidFill>
                <a:latin typeface="Gotham" pitchFamily="2" charset="0"/>
                <a:cs typeface="Gotham" pitchFamily="2" charset="0"/>
              </a:defRPr>
            </a:lvl1pPr>
          </a:lstStyle>
          <a:p>
            <a:r>
              <a:rPr lang="en-US" dirty="0"/>
              <a:t>Click to edit Master title style</a:t>
            </a:r>
          </a:p>
        </p:txBody>
      </p:sp>
      <p:sp>
        <p:nvSpPr>
          <p:cNvPr id="4" name="Date Placeholder 3">
            <a:extLst>
              <a:ext uri="{FF2B5EF4-FFF2-40B4-BE49-F238E27FC236}">
                <a16:creationId xmlns:a16="http://schemas.microsoft.com/office/drawing/2014/main" id="{48E72B0C-0AB5-9D44-7165-1FC59EC9E83B}"/>
              </a:ext>
            </a:extLst>
          </p:cNvPr>
          <p:cNvSpPr>
            <a:spLocks noGrp="1"/>
          </p:cNvSpPr>
          <p:nvPr>
            <p:ph type="dt" sz="half" idx="10"/>
          </p:nvPr>
        </p:nvSpPr>
        <p:spPr/>
        <p:txBody>
          <a:bodyPr/>
          <a:lstStyle>
            <a:lvl1pPr>
              <a:defRPr b="0" i="0">
                <a:latin typeface="Gotham" pitchFamily="2" charset="0"/>
                <a:cs typeface="Gotham" pitchFamily="2" charset="0"/>
              </a:defRPr>
            </a:lvl1pPr>
          </a:lstStyle>
          <a:p>
            <a:endParaRPr lang="en-US" dirty="0"/>
          </a:p>
        </p:txBody>
      </p:sp>
      <p:sp>
        <p:nvSpPr>
          <p:cNvPr id="5" name="Footer Placeholder 4">
            <a:extLst>
              <a:ext uri="{FF2B5EF4-FFF2-40B4-BE49-F238E27FC236}">
                <a16:creationId xmlns:a16="http://schemas.microsoft.com/office/drawing/2014/main" id="{BABDE623-CF5F-BE59-1487-5DA9E1A79E1C}"/>
              </a:ext>
            </a:extLst>
          </p:cNvPr>
          <p:cNvSpPr>
            <a:spLocks noGrp="1"/>
          </p:cNvSpPr>
          <p:nvPr>
            <p:ph type="ftr" sz="quarter" idx="11"/>
          </p:nvPr>
        </p:nvSpPr>
        <p:spPr/>
        <p:txBody>
          <a:bodyPr/>
          <a:lstStyle>
            <a:lvl1pPr>
              <a:defRPr b="0" i="0">
                <a:latin typeface="Gotham" pitchFamily="2" charset="0"/>
                <a:cs typeface="Gotham" pitchFamily="2" charset="0"/>
              </a:defRPr>
            </a:lvl1pPr>
          </a:lstStyle>
          <a:p>
            <a:endParaRPr lang="en-US" dirty="0"/>
          </a:p>
        </p:txBody>
      </p:sp>
      <p:sp>
        <p:nvSpPr>
          <p:cNvPr id="6" name="Slide Number Placeholder 5">
            <a:extLst>
              <a:ext uri="{FF2B5EF4-FFF2-40B4-BE49-F238E27FC236}">
                <a16:creationId xmlns:a16="http://schemas.microsoft.com/office/drawing/2014/main" id="{A3960467-B0B5-F0DC-4CCB-96E17799DD60}"/>
              </a:ext>
            </a:extLst>
          </p:cNvPr>
          <p:cNvSpPr>
            <a:spLocks noGrp="1"/>
          </p:cNvSpPr>
          <p:nvPr>
            <p:ph type="sldNum" sz="quarter" idx="12"/>
          </p:nvPr>
        </p:nvSpPr>
        <p:spPr/>
        <p:txBody>
          <a:bodyPr/>
          <a:lstStyle>
            <a:lvl1pPr>
              <a:defRPr b="0" i="0">
                <a:latin typeface="Gotham" pitchFamily="2" charset="0"/>
                <a:cs typeface="Gotham" pitchFamily="2" charset="0"/>
              </a:defRPr>
            </a:lvl1pPr>
          </a:lstStyle>
          <a:p>
            <a:fld id="{290CA956-C5D7-B049-809D-4E493FF42F0B}" type="slidenum">
              <a:rPr lang="en-US" smtClean="0"/>
              <a:pPr/>
              <a:t>‹#›</a:t>
            </a:fld>
            <a:endParaRPr lang="en-US" dirty="0"/>
          </a:p>
        </p:txBody>
      </p:sp>
      <p:sp>
        <p:nvSpPr>
          <p:cNvPr id="8" name="Content Placeholder 3">
            <a:extLst>
              <a:ext uri="{FF2B5EF4-FFF2-40B4-BE49-F238E27FC236}">
                <a16:creationId xmlns:a16="http://schemas.microsoft.com/office/drawing/2014/main" id="{59EA45D6-B2A5-FB1C-6CAF-5EAA240192AF}"/>
              </a:ext>
            </a:extLst>
          </p:cNvPr>
          <p:cNvSpPr>
            <a:spLocks noGrp="1"/>
          </p:cNvSpPr>
          <p:nvPr>
            <p:ph sz="quarter" idx="13"/>
          </p:nvPr>
        </p:nvSpPr>
        <p:spPr>
          <a:xfrm>
            <a:off x="415637" y="2715491"/>
            <a:ext cx="3200401" cy="3214254"/>
          </a:xfrm>
        </p:spPr>
        <p:txBody>
          <a:bodyPr>
            <a:normAutofit/>
          </a:bodyPr>
          <a:lstStyle>
            <a:lvl1pPr>
              <a:defRPr sz="2400" b="0" i="0">
                <a:latin typeface="Gotham" pitchFamily="2" charset="0"/>
                <a:cs typeface="Gotham" pitchFamily="2" charset="0"/>
              </a:defRPr>
            </a:lvl1pPr>
            <a:lvl2pPr>
              <a:defRPr sz="2000"/>
            </a:lvl2pPr>
            <a:lvl3pPr>
              <a:defRPr sz="1800"/>
            </a:lvl3pPr>
            <a:lvl4pPr>
              <a:defRPr sz="1600"/>
            </a:lvl4pPr>
            <a:lvl5pPr>
              <a:defRPr sz="1600"/>
            </a:lvl5pPr>
          </a:lstStyle>
          <a:p>
            <a:pPr lvl="0"/>
            <a:r>
              <a:rPr lang="en-US" dirty="0"/>
              <a:t>Click to edit Master text styles</a:t>
            </a:r>
          </a:p>
        </p:txBody>
      </p:sp>
    </p:spTree>
    <p:extLst>
      <p:ext uri="{BB962C8B-B14F-4D97-AF65-F5344CB8AC3E}">
        <p14:creationId xmlns:p14="http://schemas.microsoft.com/office/powerpoint/2010/main" val="4001545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5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50E8391-411F-FA41-8D0B-F00CA0440867}"/>
              </a:ext>
            </a:extLst>
          </p:cNvPr>
          <p:cNvSpPr>
            <a:spLocks noGrp="1"/>
          </p:cNvSpPr>
          <p:nvPr>
            <p:ph type="pic" sz="quarter" idx="10" hasCustomPrompt="1"/>
          </p:nvPr>
        </p:nvSpPr>
        <p:spPr>
          <a:xfrm>
            <a:off x="5652096" y="0"/>
            <a:ext cx="6539904" cy="6858000"/>
          </a:xfrm>
          <a:custGeom>
            <a:avLst/>
            <a:gdLst>
              <a:gd name="connsiteX0" fmla="*/ 9445752 w 13077254"/>
              <a:gd name="connsiteY0" fmla="*/ 5098652 h 13716000"/>
              <a:gd name="connsiteX1" fmla="*/ 10321724 w 13077254"/>
              <a:gd name="connsiteY1" fmla="*/ 5333402 h 13716000"/>
              <a:gd name="connsiteX2" fmla="*/ 13077254 w 13077254"/>
              <a:gd name="connsiteY2" fmla="*/ 6924516 h 13716000"/>
              <a:gd name="connsiteX3" fmla="*/ 13077254 w 13077254"/>
              <a:gd name="connsiteY3" fmla="*/ 13375159 h 13716000"/>
              <a:gd name="connsiteX4" fmla="*/ 12486978 w 13077254"/>
              <a:gd name="connsiteY4" fmla="*/ 13716000 h 13716000"/>
              <a:gd name="connsiteX5" fmla="*/ 6404526 w 13077254"/>
              <a:gd name="connsiteY5" fmla="*/ 13716000 h 13716000"/>
              <a:gd name="connsiteX6" fmla="*/ 5713148 w 13077254"/>
              <a:gd name="connsiteY6" fmla="*/ 13316780 h 13716000"/>
              <a:gd name="connsiteX7" fmla="*/ 4837175 w 13077254"/>
              <a:gd name="connsiteY7" fmla="*/ 11799342 h 13716000"/>
              <a:gd name="connsiteX8" fmla="*/ 4837175 w 13077254"/>
              <a:gd name="connsiteY8" fmla="*/ 8500334 h 13716000"/>
              <a:gd name="connsiteX9" fmla="*/ 5713148 w 13077254"/>
              <a:gd name="connsiteY9" fmla="*/ 6982895 h 13716000"/>
              <a:gd name="connsiteX10" fmla="*/ 8569780 w 13077254"/>
              <a:gd name="connsiteY10" fmla="*/ 5333402 h 13716000"/>
              <a:gd name="connsiteX11" fmla="*/ 9445752 w 13077254"/>
              <a:gd name="connsiteY11" fmla="*/ 5098652 h 13716000"/>
              <a:gd name="connsiteX12" fmla="*/ 9684132 w 13077254"/>
              <a:gd name="connsiteY12" fmla="*/ 0 h 13716000"/>
              <a:gd name="connsiteX13" fmla="*/ 13077254 w 13077254"/>
              <a:gd name="connsiteY13" fmla="*/ 0 h 13716000"/>
              <a:gd name="connsiteX14" fmla="*/ 13077254 w 13077254"/>
              <a:gd name="connsiteY14" fmla="*/ 6422895 h 13716000"/>
              <a:gd name="connsiteX15" fmla="*/ 10550320 w 13077254"/>
              <a:gd name="connsiteY15" fmla="*/ 4963780 h 13716000"/>
              <a:gd name="connsiteX16" fmla="*/ 9674352 w 13077254"/>
              <a:gd name="connsiteY16" fmla="*/ 3446341 h 13716000"/>
              <a:gd name="connsiteX17" fmla="*/ 9674352 w 13077254"/>
              <a:gd name="connsiteY17" fmla="*/ 147333 h 13716000"/>
              <a:gd name="connsiteX18" fmla="*/ 9780 w 13077254"/>
              <a:gd name="connsiteY18" fmla="*/ 0 h 13716000"/>
              <a:gd name="connsiteX19" fmla="*/ 9207372 w 13077254"/>
              <a:gd name="connsiteY19" fmla="*/ 0 h 13716000"/>
              <a:gd name="connsiteX20" fmla="*/ 9217152 w 13077254"/>
              <a:gd name="connsiteY20" fmla="*/ 147334 h 13716000"/>
              <a:gd name="connsiteX21" fmla="*/ 9217152 w 13077254"/>
              <a:gd name="connsiteY21" fmla="*/ 3446343 h 13716000"/>
              <a:gd name="connsiteX22" fmla="*/ 8341180 w 13077254"/>
              <a:gd name="connsiteY22" fmla="*/ 4963780 h 13716000"/>
              <a:gd name="connsiteX23" fmla="*/ 5484548 w 13077254"/>
              <a:gd name="connsiteY23" fmla="*/ 6613274 h 13716000"/>
              <a:gd name="connsiteX24" fmla="*/ 3732606 w 13077254"/>
              <a:gd name="connsiteY24" fmla="*/ 6613274 h 13716000"/>
              <a:gd name="connsiteX25" fmla="*/ 875971 w 13077254"/>
              <a:gd name="connsiteY25" fmla="*/ 4963780 h 13716000"/>
              <a:gd name="connsiteX26" fmla="*/ 0 w 13077254"/>
              <a:gd name="connsiteY26" fmla="*/ 3446343 h 13716000"/>
              <a:gd name="connsiteX27" fmla="*/ 0 w 13077254"/>
              <a:gd name="connsiteY27" fmla="*/ 147334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077254" h="13716000">
                <a:moveTo>
                  <a:pt x="9445752" y="5098652"/>
                </a:moveTo>
                <a:cubicBezTo>
                  <a:pt x="9748224" y="5098652"/>
                  <a:pt x="10050696" y="5176903"/>
                  <a:pt x="10321724" y="5333402"/>
                </a:cubicBezTo>
                <a:lnTo>
                  <a:pt x="13077254" y="6924516"/>
                </a:lnTo>
                <a:lnTo>
                  <a:pt x="13077254" y="13375159"/>
                </a:lnTo>
                <a:lnTo>
                  <a:pt x="12486978" y="13716000"/>
                </a:lnTo>
                <a:lnTo>
                  <a:pt x="6404526" y="13716000"/>
                </a:lnTo>
                <a:lnTo>
                  <a:pt x="5713148" y="13316780"/>
                </a:lnTo>
                <a:cubicBezTo>
                  <a:pt x="5171091" y="13003774"/>
                  <a:pt x="4837175" y="12425333"/>
                  <a:pt x="4837175" y="11799342"/>
                </a:cubicBezTo>
                <a:lnTo>
                  <a:pt x="4837175" y="8500334"/>
                </a:lnTo>
                <a:cubicBezTo>
                  <a:pt x="4837175" y="7874346"/>
                  <a:pt x="5171091" y="7295902"/>
                  <a:pt x="5713148" y="6982895"/>
                </a:cubicBezTo>
                <a:lnTo>
                  <a:pt x="8569780" y="5333402"/>
                </a:lnTo>
                <a:cubicBezTo>
                  <a:pt x="8840808" y="5176903"/>
                  <a:pt x="9143280" y="5098652"/>
                  <a:pt x="9445752" y="5098652"/>
                </a:cubicBezTo>
                <a:close/>
                <a:moveTo>
                  <a:pt x="9684132" y="0"/>
                </a:moveTo>
                <a:lnTo>
                  <a:pt x="13077254" y="0"/>
                </a:lnTo>
                <a:lnTo>
                  <a:pt x="13077254" y="6422895"/>
                </a:lnTo>
                <a:lnTo>
                  <a:pt x="10550320" y="4963780"/>
                </a:lnTo>
                <a:cubicBezTo>
                  <a:pt x="10008268" y="4650775"/>
                  <a:pt x="9674352" y="4072333"/>
                  <a:pt x="9674352" y="3446341"/>
                </a:cubicBezTo>
                <a:lnTo>
                  <a:pt x="9674352" y="147333"/>
                </a:lnTo>
                <a:close/>
                <a:moveTo>
                  <a:pt x="9780" y="0"/>
                </a:moveTo>
                <a:lnTo>
                  <a:pt x="9207372" y="0"/>
                </a:lnTo>
                <a:lnTo>
                  <a:pt x="9217152" y="147334"/>
                </a:lnTo>
                <a:lnTo>
                  <a:pt x="9217152" y="3446343"/>
                </a:lnTo>
                <a:cubicBezTo>
                  <a:pt x="9217152" y="4072333"/>
                  <a:pt x="8883232" y="4650775"/>
                  <a:pt x="8341180" y="4963780"/>
                </a:cubicBezTo>
                <a:lnTo>
                  <a:pt x="5484548" y="6613274"/>
                </a:lnTo>
                <a:cubicBezTo>
                  <a:pt x="4942495" y="6926280"/>
                  <a:pt x="4274657" y="6926280"/>
                  <a:pt x="3732606" y="6613274"/>
                </a:cubicBezTo>
                <a:lnTo>
                  <a:pt x="875971" y="4963780"/>
                </a:lnTo>
                <a:cubicBezTo>
                  <a:pt x="333917" y="4650775"/>
                  <a:pt x="0" y="4072333"/>
                  <a:pt x="0" y="3446343"/>
                </a:cubicBezTo>
                <a:lnTo>
                  <a:pt x="0" y="147334"/>
                </a:lnTo>
                <a:close/>
              </a:path>
            </a:pathLst>
          </a:custGeom>
          <a:gradFill>
            <a:gsLst>
              <a:gs pos="80000">
                <a:srgbClr val="FE9700"/>
              </a:gs>
              <a:gs pos="31000">
                <a:schemeClr val="accent4">
                  <a:shade val="100000"/>
                  <a:satMod val="115000"/>
                </a:schemeClr>
              </a:gs>
            </a:gsLst>
            <a:path path="circle">
              <a:fillToRect l="100000" t="100000"/>
            </a:path>
          </a:gradFill>
        </p:spPr>
        <p:txBody>
          <a:bodyPr wrap="square" anchor="ctr">
            <a:noAutofit/>
          </a:bodyPr>
          <a:lstStyle>
            <a:lvl1pPr marL="0" indent="0" algn="ctr">
              <a:buNone/>
              <a:defRPr sz="2000" b="0" i="0">
                <a:solidFill>
                  <a:schemeClr val="bg2"/>
                </a:solidFill>
                <a:latin typeface="Gotham" pitchFamily="2" charset="0"/>
                <a:cs typeface="Gotham" pitchFamily="2" charset="0"/>
              </a:defRPr>
            </a:lvl1pPr>
          </a:lstStyle>
          <a:p>
            <a:r>
              <a:rPr lang="en-US" dirty="0"/>
              <a:t>Drag Picture here</a:t>
            </a:r>
          </a:p>
        </p:txBody>
      </p:sp>
      <p:sp>
        <p:nvSpPr>
          <p:cNvPr id="2" name="Title 1">
            <a:extLst>
              <a:ext uri="{FF2B5EF4-FFF2-40B4-BE49-F238E27FC236}">
                <a16:creationId xmlns:a16="http://schemas.microsoft.com/office/drawing/2014/main" id="{0F373879-259A-B0D5-7A6D-4FAFEB8D3C3C}"/>
              </a:ext>
            </a:extLst>
          </p:cNvPr>
          <p:cNvSpPr>
            <a:spLocks noGrp="1"/>
          </p:cNvSpPr>
          <p:nvPr>
            <p:ph type="title"/>
          </p:nvPr>
        </p:nvSpPr>
        <p:spPr>
          <a:xfrm>
            <a:off x="741218" y="1828802"/>
            <a:ext cx="6643688" cy="2683090"/>
          </a:xfrm>
        </p:spPr>
        <p:txBody>
          <a:bodyPr>
            <a:normAutofit/>
          </a:bodyPr>
          <a:lstStyle>
            <a:lvl1pPr>
              <a:defRPr sz="4800" b="0" i="0">
                <a:latin typeface="Gotham" pitchFamily="2" charset="0"/>
                <a:cs typeface="Gotham" pitchFamily="2" charset="0"/>
              </a:defRPr>
            </a:lvl1pPr>
          </a:lstStyle>
          <a:p>
            <a:r>
              <a:rPr lang="en-US" dirty="0"/>
              <a:t>Click to edit Master title style</a:t>
            </a:r>
          </a:p>
        </p:txBody>
      </p:sp>
      <p:sp>
        <p:nvSpPr>
          <p:cNvPr id="4" name="Text Placeholder 3">
            <a:extLst>
              <a:ext uri="{FF2B5EF4-FFF2-40B4-BE49-F238E27FC236}">
                <a16:creationId xmlns:a16="http://schemas.microsoft.com/office/drawing/2014/main" id="{6BA96E59-F93B-9719-41CF-AEC76E301347}"/>
              </a:ext>
            </a:extLst>
          </p:cNvPr>
          <p:cNvSpPr>
            <a:spLocks noGrp="1"/>
          </p:cNvSpPr>
          <p:nvPr>
            <p:ph type="body" sz="quarter" idx="11"/>
          </p:nvPr>
        </p:nvSpPr>
        <p:spPr>
          <a:xfrm>
            <a:off x="741218" y="4641852"/>
            <a:ext cx="6643688" cy="1357313"/>
          </a:xfrm>
        </p:spPr>
        <p:txBody>
          <a:bodyPr>
            <a:normAutofit/>
          </a:bodyPr>
          <a:lstStyle>
            <a:lvl1pPr>
              <a:defRPr sz="2400" b="0" i="0">
                <a:latin typeface="Gotham" pitchFamily="2" charset="0"/>
                <a:cs typeface="Gotham" pitchFamily="2" charset="0"/>
              </a:defRPr>
            </a:lvl1pPr>
          </a:lstStyle>
          <a:p>
            <a:pPr lvl="0"/>
            <a:r>
              <a:rPr lang="en-US" dirty="0"/>
              <a:t>Click to edit Master text styles</a:t>
            </a:r>
          </a:p>
        </p:txBody>
      </p:sp>
      <p:pic>
        <p:nvPicPr>
          <p:cNvPr id="5" name="Picture 15">
            <a:extLst>
              <a:ext uri="{FF2B5EF4-FFF2-40B4-BE49-F238E27FC236}">
                <a16:creationId xmlns:a16="http://schemas.microsoft.com/office/drawing/2014/main" id="{25BBCEB1-59CF-F0E6-E232-80D9FA9CFBB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41881" y="414062"/>
            <a:ext cx="4556592" cy="1111808"/>
          </a:xfrm>
          <a:prstGeom prst="rect">
            <a:avLst/>
          </a:prstGeom>
        </p:spPr>
      </p:pic>
    </p:spTree>
    <p:extLst>
      <p:ext uri="{BB962C8B-B14F-4D97-AF65-F5344CB8AC3E}">
        <p14:creationId xmlns:p14="http://schemas.microsoft.com/office/powerpoint/2010/main" val="2344363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Title Slide-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24B5552-C108-A121-63D1-7BBEC7CBFF34}"/>
              </a:ext>
            </a:extLst>
          </p:cNvPr>
          <p:cNvSpPr/>
          <p:nvPr userDrawn="1"/>
        </p:nvSpPr>
        <p:spPr>
          <a:xfrm>
            <a:off x="0" y="2108013"/>
            <a:ext cx="7959969" cy="3920743"/>
          </a:xfrm>
          <a:prstGeom prst="rect">
            <a:avLst/>
          </a:prstGeom>
          <a:solidFill>
            <a:schemeClr val="bg1">
              <a:alpha val="7846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464E2A-5DD7-FAC1-177B-248DB62BDC9B}"/>
              </a:ext>
            </a:extLst>
          </p:cNvPr>
          <p:cNvSpPr>
            <a:spLocks noGrp="1"/>
          </p:cNvSpPr>
          <p:nvPr userDrawn="1">
            <p:ph type="ctrTitle"/>
          </p:nvPr>
        </p:nvSpPr>
        <p:spPr>
          <a:xfrm>
            <a:off x="514539" y="2108014"/>
            <a:ext cx="7011675" cy="2387600"/>
          </a:xfrm>
        </p:spPr>
        <p:txBody>
          <a:bodyPr anchor="b"/>
          <a:lstStyle>
            <a:lvl1pPr algn="l">
              <a:defRPr sz="5400" b="1">
                <a:solidFill>
                  <a:schemeClr val="accent1"/>
                </a:solidFill>
              </a:defRPr>
            </a:lvl1pPr>
          </a:lstStyle>
          <a:p>
            <a:r>
              <a:rPr lang="en-US" dirty="0"/>
              <a:t>Click to edit Master title style</a:t>
            </a:r>
          </a:p>
        </p:txBody>
      </p:sp>
      <p:sp>
        <p:nvSpPr>
          <p:cNvPr id="3" name="Subtitle 2">
            <a:extLst>
              <a:ext uri="{FF2B5EF4-FFF2-40B4-BE49-F238E27FC236}">
                <a16:creationId xmlns:a16="http://schemas.microsoft.com/office/drawing/2014/main" id="{AE766084-6A6D-74D9-7755-6C5C5E9ADCE0}"/>
              </a:ext>
            </a:extLst>
          </p:cNvPr>
          <p:cNvSpPr>
            <a:spLocks noGrp="1"/>
          </p:cNvSpPr>
          <p:nvPr userDrawn="1">
            <p:ph type="subTitle" idx="1"/>
          </p:nvPr>
        </p:nvSpPr>
        <p:spPr>
          <a:xfrm>
            <a:off x="514539" y="4587690"/>
            <a:ext cx="7011675" cy="1418017"/>
          </a:xfrm>
        </p:spPr>
        <p:txBody>
          <a:bodyPr>
            <a:normAutofit/>
          </a:bodyPr>
          <a:lstStyle>
            <a:lvl1pPr marL="0" indent="0" algn="l">
              <a:buNone/>
              <a:defRPr sz="2000">
                <a:solidFill>
                  <a:schemeClr val="accent3"/>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cxnSp>
        <p:nvCxnSpPr>
          <p:cNvPr id="13" name="Straight Connector 12">
            <a:extLst>
              <a:ext uri="{FF2B5EF4-FFF2-40B4-BE49-F238E27FC236}">
                <a16:creationId xmlns:a16="http://schemas.microsoft.com/office/drawing/2014/main" id="{9AA0E427-917C-3A94-D17B-E75545F9C8BB}"/>
              </a:ext>
            </a:extLst>
          </p:cNvPr>
          <p:cNvCxnSpPr>
            <a:cxnSpLocks/>
          </p:cNvCxnSpPr>
          <p:nvPr userDrawn="1"/>
        </p:nvCxnSpPr>
        <p:spPr>
          <a:xfrm>
            <a:off x="369686" y="4540879"/>
            <a:ext cx="6406252" cy="0"/>
          </a:xfrm>
          <a:prstGeom prst="line">
            <a:avLst/>
          </a:prstGeom>
          <a:ln w="19050">
            <a:solidFill>
              <a:srgbClr val="996F56"/>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36F7BA3-0CF8-81B8-7CF4-167D9EB55A60}"/>
              </a:ext>
            </a:extLst>
          </p:cNvPr>
          <p:cNvSpPr txBox="1"/>
          <p:nvPr userDrawn="1"/>
        </p:nvSpPr>
        <p:spPr>
          <a:xfrm>
            <a:off x="514539" y="6189420"/>
            <a:ext cx="5143439" cy="276999"/>
          </a:xfrm>
          <a:prstGeom prst="rect">
            <a:avLst/>
          </a:prstGeom>
          <a:noFill/>
        </p:spPr>
        <p:txBody>
          <a:bodyPr wrap="square" anchor="ctr">
            <a:spAutoFit/>
          </a:bodyPr>
          <a:lstStyle/>
          <a:p>
            <a:pPr>
              <a:lnSpc>
                <a:spcPct val="100000"/>
              </a:lnSpc>
            </a:pPr>
            <a:r>
              <a:rPr lang="en-US" sz="1200" spc="100" baseline="0" dirty="0">
                <a:solidFill>
                  <a:schemeClr val="tx1"/>
                </a:solidFill>
                <a:latin typeface="+mn-lt"/>
              </a:rPr>
              <a:t>WWW.CAMPBELLANDBRANNON.COM</a:t>
            </a:r>
          </a:p>
        </p:txBody>
      </p:sp>
      <p:sp>
        <p:nvSpPr>
          <p:cNvPr id="12" name="TextBox 11">
            <a:extLst>
              <a:ext uri="{FF2B5EF4-FFF2-40B4-BE49-F238E27FC236}">
                <a16:creationId xmlns:a16="http://schemas.microsoft.com/office/drawing/2014/main" id="{8F9BC670-996B-B957-0E43-17D4D480D522}"/>
              </a:ext>
            </a:extLst>
          </p:cNvPr>
          <p:cNvSpPr txBox="1"/>
          <p:nvPr userDrawn="1"/>
        </p:nvSpPr>
        <p:spPr>
          <a:xfrm>
            <a:off x="504686" y="6466421"/>
            <a:ext cx="4431043" cy="169277"/>
          </a:xfrm>
          <a:prstGeom prst="rect">
            <a:avLst/>
          </a:prstGeom>
          <a:noFill/>
        </p:spPr>
        <p:txBody>
          <a:bodyPr wrap="square">
            <a:spAutoFit/>
          </a:bodyPr>
          <a:lstStyle/>
          <a:p>
            <a:r>
              <a:rPr lang="en-US" sz="500" b="0" i="0" dirty="0">
                <a:solidFill>
                  <a:schemeClr val="bg1">
                    <a:lumMod val="65000"/>
                  </a:schemeClr>
                </a:solidFill>
                <a:effectLst/>
                <a:latin typeface="Arial" panose="020B0604020202020204" pitchFamily="34" charset="0"/>
                <a:cs typeface="Arial" panose="020B0604020202020204" pitchFamily="34" charset="0"/>
              </a:rPr>
              <a:t>©2023 Campbell &amp; Brannon, All Rights Reserved.</a:t>
            </a:r>
            <a:endParaRPr lang="en-US" sz="500" dirty="0">
              <a:solidFill>
                <a:schemeClr val="bg1">
                  <a:lumMod val="65000"/>
                </a:schemeClr>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EB185E7D-AF0A-66FC-4896-26BEFF26B903}"/>
              </a:ext>
            </a:extLst>
          </p:cNvPr>
          <p:cNvPicPr>
            <a:picLocks noChangeAspect="1"/>
          </p:cNvPicPr>
          <p:nvPr userDrawn="1"/>
        </p:nvPicPr>
        <p:blipFill rotWithShape="1">
          <a:blip r:embed="rId3" cstate="screen">
            <a:duotone>
              <a:prstClr val="black"/>
              <a:schemeClr val="tx2">
                <a:tint val="45000"/>
                <a:satMod val="400000"/>
              </a:schemeClr>
            </a:duotone>
            <a:extLst>
              <a:ext uri="{28A0092B-C50C-407E-A947-70E740481C1C}">
                <a14:useLocalDpi xmlns:a14="http://schemas.microsoft.com/office/drawing/2010/main"/>
              </a:ext>
            </a:extLst>
          </a:blip>
          <a:srcRect t="65867"/>
          <a:stretch/>
        </p:blipFill>
        <p:spPr>
          <a:xfrm>
            <a:off x="-403760" y="6251894"/>
            <a:ext cx="807519" cy="276999"/>
          </a:xfrm>
          <a:prstGeom prst="rect">
            <a:avLst/>
          </a:prstGeom>
        </p:spPr>
      </p:pic>
      <p:pic>
        <p:nvPicPr>
          <p:cNvPr id="7" name="Picture 6">
            <a:extLst>
              <a:ext uri="{FF2B5EF4-FFF2-40B4-BE49-F238E27FC236}">
                <a16:creationId xmlns:a16="http://schemas.microsoft.com/office/drawing/2014/main" id="{395BE779-26B2-7FDA-6009-AE471A0A4241}"/>
              </a:ext>
            </a:extLst>
          </p:cNvPr>
          <p:cNvPicPr>
            <a:picLocks noChangeAspect="1"/>
          </p:cNvPicPr>
          <p:nvPr userDrawn="1"/>
        </p:nvPicPr>
        <p:blipFill rotWithShape="1">
          <a:blip r:embed="rId4" cstate="screen">
            <a:duotone>
              <a:prstClr val="black"/>
              <a:schemeClr val="accent1">
                <a:tint val="45000"/>
                <a:satMod val="400000"/>
              </a:schemeClr>
            </a:duotone>
            <a:extLst>
              <a:ext uri="{BEBA8EAE-BF5A-486C-A8C5-ECC9F3942E4B}">
                <a14:imgProps xmlns:a14="http://schemas.microsoft.com/office/drawing/2010/main">
                  <a14:imgLayer r:embed="rId5">
                    <a14:imgEffect>
                      <a14:colorTemperature colorTemp="7723"/>
                    </a14:imgEffect>
                    <a14:imgEffect>
                      <a14:saturation sat="0"/>
                    </a14:imgEffect>
                  </a14:imgLayer>
                </a14:imgProps>
              </a:ext>
              <a:ext uri="{28A0092B-C50C-407E-A947-70E740481C1C}">
                <a14:useLocalDpi xmlns:a14="http://schemas.microsoft.com/office/drawing/2010/main"/>
              </a:ext>
            </a:extLst>
          </a:blip>
          <a:srcRect t="65867"/>
          <a:stretch/>
        </p:blipFill>
        <p:spPr>
          <a:xfrm>
            <a:off x="10384689" y="180975"/>
            <a:ext cx="1391387" cy="477280"/>
          </a:xfrm>
          <a:prstGeom prst="rect">
            <a:avLst/>
          </a:prstGeom>
        </p:spPr>
      </p:pic>
      <p:sp>
        <p:nvSpPr>
          <p:cNvPr id="8" name="Rectangle 7">
            <a:extLst>
              <a:ext uri="{FF2B5EF4-FFF2-40B4-BE49-F238E27FC236}">
                <a16:creationId xmlns:a16="http://schemas.microsoft.com/office/drawing/2014/main" id="{FC442C80-9AE0-EDE0-7FFA-32B44AD15572}"/>
              </a:ext>
            </a:extLst>
          </p:cNvPr>
          <p:cNvSpPr/>
          <p:nvPr userDrawn="1"/>
        </p:nvSpPr>
        <p:spPr>
          <a:xfrm>
            <a:off x="164432" y="168442"/>
            <a:ext cx="11863136" cy="6521115"/>
          </a:xfrm>
          <a:prstGeom prst="rect">
            <a:avLst/>
          </a:prstGeom>
          <a:noFill/>
          <a:ln w="19050" cmpd="sng">
            <a:solidFill>
              <a:schemeClr val="accent2"/>
            </a:solidFill>
            <a:extLst>
              <a:ext uri="{C807C97D-BFC1-408E-A445-0C87EB9F89A2}">
                <ask:lineSketchStyleProps xmlns:ask="http://schemas.microsoft.com/office/drawing/2018/sketchyshapes" sd="1219033472">
                  <a:custGeom>
                    <a:avLst/>
                    <a:gdLst>
                      <a:gd name="connsiteX0" fmla="*/ 0 w 11517231"/>
                      <a:gd name="connsiteY0" fmla="*/ 0 h 6168945"/>
                      <a:gd name="connsiteX1" fmla="*/ 562312 w 11517231"/>
                      <a:gd name="connsiteY1" fmla="*/ 0 h 6168945"/>
                      <a:gd name="connsiteX2" fmla="*/ 894279 w 11517231"/>
                      <a:gd name="connsiteY2" fmla="*/ 0 h 6168945"/>
                      <a:gd name="connsiteX3" fmla="*/ 1802108 w 11517231"/>
                      <a:gd name="connsiteY3" fmla="*/ 0 h 6168945"/>
                      <a:gd name="connsiteX4" fmla="*/ 2364420 w 11517231"/>
                      <a:gd name="connsiteY4" fmla="*/ 0 h 6168945"/>
                      <a:gd name="connsiteX5" fmla="*/ 2926732 w 11517231"/>
                      <a:gd name="connsiteY5" fmla="*/ 0 h 6168945"/>
                      <a:gd name="connsiteX6" fmla="*/ 3834560 w 11517231"/>
                      <a:gd name="connsiteY6" fmla="*/ 0 h 6168945"/>
                      <a:gd name="connsiteX7" fmla="*/ 4281700 w 11517231"/>
                      <a:gd name="connsiteY7" fmla="*/ 0 h 6168945"/>
                      <a:gd name="connsiteX8" fmla="*/ 5189529 w 11517231"/>
                      <a:gd name="connsiteY8" fmla="*/ 0 h 6168945"/>
                      <a:gd name="connsiteX9" fmla="*/ 6097358 w 11517231"/>
                      <a:gd name="connsiteY9" fmla="*/ 0 h 6168945"/>
                      <a:gd name="connsiteX10" fmla="*/ 6774842 w 11517231"/>
                      <a:gd name="connsiteY10" fmla="*/ 0 h 6168945"/>
                      <a:gd name="connsiteX11" fmla="*/ 7682671 w 11517231"/>
                      <a:gd name="connsiteY11" fmla="*/ 0 h 6168945"/>
                      <a:gd name="connsiteX12" fmla="*/ 8244982 w 11517231"/>
                      <a:gd name="connsiteY12" fmla="*/ 0 h 6168945"/>
                      <a:gd name="connsiteX13" fmla="*/ 8807294 w 11517231"/>
                      <a:gd name="connsiteY13" fmla="*/ 0 h 6168945"/>
                      <a:gd name="connsiteX14" fmla="*/ 9599951 w 11517231"/>
                      <a:gd name="connsiteY14" fmla="*/ 0 h 6168945"/>
                      <a:gd name="connsiteX15" fmla="*/ 10162263 w 11517231"/>
                      <a:gd name="connsiteY15" fmla="*/ 0 h 6168945"/>
                      <a:gd name="connsiteX16" fmla="*/ 11517231 w 11517231"/>
                      <a:gd name="connsiteY16" fmla="*/ 0 h 6168945"/>
                      <a:gd name="connsiteX17" fmla="*/ 11517231 w 11517231"/>
                      <a:gd name="connsiteY17" fmla="*/ 808817 h 6168945"/>
                      <a:gd name="connsiteX18" fmla="*/ 11517231 w 11517231"/>
                      <a:gd name="connsiteY18" fmla="*/ 1555945 h 6168945"/>
                      <a:gd name="connsiteX19" fmla="*/ 11517231 w 11517231"/>
                      <a:gd name="connsiteY19" fmla="*/ 2303073 h 6168945"/>
                      <a:gd name="connsiteX20" fmla="*/ 11517231 w 11517231"/>
                      <a:gd name="connsiteY20" fmla="*/ 2803443 h 6168945"/>
                      <a:gd name="connsiteX21" fmla="*/ 11517231 w 11517231"/>
                      <a:gd name="connsiteY21" fmla="*/ 3365502 h 6168945"/>
                      <a:gd name="connsiteX22" fmla="*/ 11517231 w 11517231"/>
                      <a:gd name="connsiteY22" fmla="*/ 4112630 h 6168945"/>
                      <a:gd name="connsiteX23" fmla="*/ 11517231 w 11517231"/>
                      <a:gd name="connsiteY23" fmla="*/ 4736379 h 6168945"/>
                      <a:gd name="connsiteX24" fmla="*/ 11517231 w 11517231"/>
                      <a:gd name="connsiteY24" fmla="*/ 5298438 h 6168945"/>
                      <a:gd name="connsiteX25" fmla="*/ 11517231 w 11517231"/>
                      <a:gd name="connsiteY25" fmla="*/ 6168945 h 6168945"/>
                      <a:gd name="connsiteX26" fmla="*/ 10839747 w 11517231"/>
                      <a:gd name="connsiteY26" fmla="*/ 6168945 h 6168945"/>
                      <a:gd name="connsiteX27" fmla="*/ 10162263 w 11517231"/>
                      <a:gd name="connsiteY27" fmla="*/ 6168945 h 6168945"/>
                      <a:gd name="connsiteX28" fmla="*/ 9715123 w 11517231"/>
                      <a:gd name="connsiteY28" fmla="*/ 6168945 h 6168945"/>
                      <a:gd name="connsiteX29" fmla="*/ 8922467 w 11517231"/>
                      <a:gd name="connsiteY29" fmla="*/ 6168945 h 6168945"/>
                      <a:gd name="connsiteX30" fmla="*/ 8475327 w 11517231"/>
                      <a:gd name="connsiteY30" fmla="*/ 6168945 h 6168945"/>
                      <a:gd name="connsiteX31" fmla="*/ 7682671 w 11517231"/>
                      <a:gd name="connsiteY31" fmla="*/ 6168945 h 6168945"/>
                      <a:gd name="connsiteX32" fmla="*/ 7350703 w 11517231"/>
                      <a:gd name="connsiteY32" fmla="*/ 6168945 h 6168945"/>
                      <a:gd name="connsiteX33" fmla="*/ 6558047 w 11517231"/>
                      <a:gd name="connsiteY33" fmla="*/ 6168945 h 6168945"/>
                      <a:gd name="connsiteX34" fmla="*/ 6110907 w 11517231"/>
                      <a:gd name="connsiteY34" fmla="*/ 6168945 h 6168945"/>
                      <a:gd name="connsiteX35" fmla="*/ 5778940 w 11517231"/>
                      <a:gd name="connsiteY35" fmla="*/ 6168945 h 6168945"/>
                      <a:gd name="connsiteX36" fmla="*/ 5331800 w 11517231"/>
                      <a:gd name="connsiteY36" fmla="*/ 6168945 h 6168945"/>
                      <a:gd name="connsiteX37" fmla="*/ 4539144 w 11517231"/>
                      <a:gd name="connsiteY37" fmla="*/ 6168945 h 6168945"/>
                      <a:gd name="connsiteX38" fmla="*/ 4092004 w 11517231"/>
                      <a:gd name="connsiteY38" fmla="*/ 6168945 h 6168945"/>
                      <a:gd name="connsiteX39" fmla="*/ 3760037 w 11517231"/>
                      <a:gd name="connsiteY39" fmla="*/ 6168945 h 6168945"/>
                      <a:gd name="connsiteX40" fmla="*/ 3312898 w 11517231"/>
                      <a:gd name="connsiteY40" fmla="*/ 6168945 h 6168945"/>
                      <a:gd name="connsiteX41" fmla="*/ 2750586 w 11517231"/>
                      <a:gd name="connsiteY41" fmla="*/ 6168945 h 6168945"/>
                      <a:gd name="connsiteX42" fmla="*/ 2073102 w 11517231"/>
                      <a:gd name="connsiteY42" fmla="*/ 6168945 h 6168945"/>
                      <a:gd name="connsiteX43" fmla="*/ 1625962 w 11517231"/>
                      <a:gd name="connsiteY43" fmla="*/ 6168945 h 6168945"/>
                      <a:gd name="connsiteX44" fmla="*/ 718133 w 11517231"/>
                      <a:gd name="connsiteY44" fmla="*/ 6168945 h 6168945"/>
                      <a:gd name="connsiteX45" fmla="*/ 0 w 11517231"/>
                      <a:gd name="connsiteY45" fmla="*/ 6168945 h 6168945"/>
                      <a:gd name="connsiteX46" fmla="*/ 0 w 11517231"/>
                      <a:gd name="connsiteY46" fmla="*/ 5360128 h 6168945"/>
                      <a:gd name="connsiteX47" fmla="*/ 0 w 11517231"/>
                      <a:gd name="connsiteY47" fmla="*/ 4674689 h 6168945"/>
                      <a:gd name="connsiteX48" fmla="*/ 0 w 11517231"/>
                      <a:gd name="connsiteY48" fmla="*/ 3989251 h 6168945"/>
                      <a:gd name="connsiteX49" fmla="*/ 0 w 11517231"/>
                      <a:gd name="connsiteY49" fmla="*/ 3365502 h 6168945"/>
                      <a:gd name="connsiteX50" fmla="*/ 0 w 11517231"/>
                      <a:gd name="connsiteY50" fmla="*/ 2618374 h 6168945"/>
                      <a:gd name="connsiteX51" fmla="*/ 0 w 11517231"/>
                      <a:gd name="connsiteY51" fmla="*/ 1932936 h 6168945"/>
                      <a:gd name="connsiteX52" fmla="*/ 0 w 11517231"/>
                      <a:gd name="connsiteY52" fmla="*/ 1124119 h 6168945"/>
                      <a:gd name="connsiteX53" fmla="*/ 0 w 11517231"/>
                      <a:gd name="connsiteY53" fmla="*/ 0 h 616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17231" h="6168945" extrusionOk="0">
                        <a:moveTo>
                          <a:pt x="0" y="0"/>
                        </a:moveTo>
                        <a:cubicBezTo>
                          <a:pt x="195846" y="16743"/>
                          <a:pt x="339870" y="24500"/>
                          <a:pt x="562312" y="0"/>
                        </a:cubicBezTo>
                        <a:cubicBezTo>
                          <a:pt x="784754" y="-24500"/>
                          <a:pt x="733885" y="9333"/>
                          <a:pt x="894279" y="0"/>
                        </a:cubicBezTo>
                        <a:cubicBezTo>
                          <a:pt x="1054673" y="-9333"/>
                          <a:pt x="1458280" y="-2299"/>
                          <a:pt x="1802108" y="0"/>
                        </a:cubicBezTo>
                        <a:cubicBezTo>
                          <a:pt x="2145936" y="2299"/>
                          <a:pt x="2175219" y="-22231"/>
                          <a:pt x="2364420" y="0"/>
                        </a:cubicBezTo>
                        <a:cubicBezTo>
                          <a:pt x="2553621" y="22231"/>
                          <a:pt x="2745988" y="12421"/>
                          <a:pt x="2926732" y="0"/>
                        </a:cubicBezTo>
                        <a:cubicBezTo>
                          <a:pt x="3107476" y="-12421"/>
                          <a:pt x="3541428" y="36848"/>
                          <a:pt x="3834560" y="0"/>
                        </a:cubicBezTo>
                        <a:cubicBezTo>
                          <a:pt x="4127692" y="-36848"/>
                          <a:pt x="4108370" y="18642"/>
                          <a:pt x="4281700" y="0"/>
                        </a:cubicBezTo>
                        <a:cubicBezTo>
                          <a:pt x="4455030" y="-18642"/>
                          <a:pt x="4767856" y="11851"/>
                          <a:pt x="5189529" y="0"/>
                        </a:cubicBezTo>
                        <a:cubicBezTo>
                          <a:pt x="5611202" y="-11851"/>
                          <a:pt x="5739938" y="-37299"/>
                          <a:pt x="6097358" y="0"/>
                        </a:cubicBezTo>
                        <a:cubicBezTo>
                          <a:pt x="6454778" y="37299"/>
                          <a:pt x="6469015" y="26414"/>
                          <a:pt x="6774842" y="0"/>
                        </a:cubicBezTo>
                        <a:cubicBezTo>
                          <a:pt x="7080669" y="-26414"/>
                          <a:pt x="7338889" y="22726"/>
                          <a:pt x="7682671" y="0"/>
                        </a:cubicBezTo>
                        <a:cubicBezTo>
                          <a:pt x="8026453" y="-22726"/>
                          <a:pt x="8070833" y="-7708"/>
                          <a:pt x="8244982" y="0"/>
                        </a:cubicBezTo>
                        <a:cubicBezTo>
                          <a:pt x="8419131" y="7708"/>
                          <a:pt x="8624109" y="26626"/>
                          <a:pt x="8807294" y="0"/>
                        </a:cubicBezTo>
                        <a:cubicBezTo>
                          <a:pt x="8990479" y="-26626"/>
                          <a:pt x="9394035" y="9948"/>
                          <a:pt x="9599951" y="0"/>
                        </a:cubicBezTo>
                        <a:cubicBezTo>
                          <a:pt x="9805867" y="-9948"/>
                          <a:pt x="10031812" y="-3112"/>
                          <a:pt x="10162263" y="0"/>
                        </a:cubicBezTo>
                        <a:cubicBezTo>
                          <a:pt x="10292714" y="3112"/>
                          <a:pt x="10869678" y="-57196"/>
                          <a:pt x="11517231" y="0"/>
                        </a:cubicBezTo>
                        <a:cubicBezTo>
                          <a:pt x="11505544" y="186906"/>
                          <a:pt x="11551307" y="504014"/>
                          <a:pt x="11517231" y="808817"/>
                        </a:cubicBezTo>
                        <a:cubicBezTo>
                          <a:pt x="11483155" y="1113620"/>
                          <a:pt x="11521932" y="1406191"/>
                          <a:pt x="11517231" y="1555945"/>
                        </a:cubicBezTo>
                        <a:cubicBezTo>
                          <a:pt x="11512530" y="1705699"/>
                          <a:pt x="11516695" y="2086201"/>
                          <a:pt x="11517231" y="2303073"/>
                        </a:cubicBezTo>
                        <a:cubicBezTo>
                          <a:pt x="11517767" y="2519945"/>
                          <a:pt x="11492911" y="2647373"/>
                          <a:pt x="11517231" y="2803443"/>
                        </a:cubicBezTo>
                        <a:cubicBezTo>
                          <a:pt x="11541552" y="2959513"/>
                          <a:pt x="11524167" y="3111859"/>
                          <a:pt x="11517231" y="3365502"/>
                        </a:cubicBezTo>
                        <a:cubicBezTo>
                          <a:pt x="11510295" y="3619145"/>
                          <a:pt x="11487060" y="3902572"/>
                          <a:pt x="11517231" y="4112630"/>
                        </a:cubicBezTo>
                        <a:cubicBezTo>
                          <a:pt x="11547402" y="4322688"/>
                          <a:pt x="11536941" y="4519346"/>
                          <a:pt x="11517231" y="4736379"/>
                        </a:cubicBezTo>
                        <a:cubicBezTo>
                          <a:pt x="11497521" y="4953412"/>
                          <a:pt x="11529490" y="5081422"/>
                          <a:pt x="11517231" y="5298438"/>
                        </a:cubicBezTo>
                        <a:cubicBezTo>
                          <a:pt x="11504972" y="5515454"/>
                          <a:pt x="11506862" y="5866251"/>
                          <a:pt x="11517231" y="6168945"/>
                        </a:cubicBezTo>
                        <a:cubicBezTo>
                          <a:pt x="11251131" y="6146377"/>
                          <a:pt x="11058325" y="6142067"/>
                          <a:pt x="10839747" y="6168945"/>
                        </a:cubicBezTo>
                        <a:cubicBezTo>
                          <a:pt x="10621169" y="6195823"/>
                          <a:pt x="10338771" y="6159016"/>
                          <a:pt x="10162263" y="6168945"/>
                        </a:cubicBezTo>
                        <a:cubicBezTo>
                          <a:pt x="9985755" y="6178874"/>
                          <a:pt x="9856224" y="6160959"/>
                          <a:pt x="9715123" y="6168945"/>
                        </a:cubicBezTo>
                        <a:cubicBezTo>
                          <a:pt x="9574022" y="6176931"/>
                          <a:pt x="9122757" y="6190412"/>
                          <a:pt x="8922467" y="6168945"/>
                        </a:cubicBezTo>
                        <a:cubicBezTo>
                          <a:pt x="8722177" y="6147478"/>
                          <a:pt x="8577919" y="6168740"/>
                          <a:pt x="8475327" y="6168945"/>
                        </a:cubicBezTo>
                        <a:cubicBezTo>
                          <a:pt x="8372735" y="6169150"/>
                          <a:pt x="8076127" y="6156319"/>
                          <a:pt x="7682671" y="6168945"/>
                        </a:cubicBezTo>
                        <a:cubicBezTo>
                          <a:pt x="7289215" y="6181571"/>
                          <a:pt x="7492511" y="6184223"/>
                          <a:pt x="7350703" y="6168945"/>
                        </a:cubicBezTo>
                        <a:cubicBezTo>
                          <a:pt x="7208895" y="6153667"/>
                          <a:pt x="6857847" y="6172099"/>
                          <a:pt x="6558047" y="6168945"/>
                        </a:cubicBezTo>
                        <a:cubicBezTo>
                          <a:pt x="6258247" y="6165791"/>
                          <a:pt x="6288003" y="6152310"/>
                          <a:pt x="6110907" y="6168945"/>
                        </a:cubicBezTo>
                        <a:cubicBezTo>
                          <a:pt x="5933811" y="6185580"/>
                          <a:pt x="5883807" y="6166632"/>
                          <a:pt x="5778940" y="6168945"/>
                        </a:cubicBezTo>
                        <a:cubicBezTo>
                          <a:pt x="5674073" y="6171258"/>
                          <a:pt x="5527404" y="6188480"/>
                          <a:pt x="5331800" y="6168945"/>
                        </a:cubicBezTo>
                        <a:cubicBezTo>
                          <a:pt x="5136196" y="6149410"/>
                          <a:pt x="4795004" y="6187020"/>
                          <a:pt x="4539144" y="6168945"/>
                        </a:cubicBezTo>
                        <a:cubicBezTo>
                          <a:pt x="4283284" y="6150870"/>
                          <a:pt x="4192946" y="6190287"/>
                          <a:pt x="4092004" y="6168945"/>
                        </a:cubicBezTo>
                        <a:cubicBezTo>
                          <a:pt x="3991062" y="6147603"/>
                          <a:pt x="3846610" y="6171619"/>
                          <a:pt x="3760037" y="6168945"/>
                        </a:cubicBezTo>
                        <a:cubicBezTo>
                          <a:pt x="3673464" y="6166271"/>
                          <a:pt x="3485779" y="6177752"/>
                          <a:pt x="3312898" y="6168945"/>
                        </a:cubicBezTo>
                        <a:cubicBezTo>
                          <a:pt x="3140017" y="6160138"/>
                          <a:pt x="2867239" y="6166455"/>
                          <a:pt x="2750586" y="6168945"/>
                        </a:cubicBezTo>
                        <a:cubicBezTo>
                          <a:pt x="2633933" y="6171435"/>
                          <a:pt x="2222712" y="6175802"/>
                          <a:pt x="2073102" y="6168945"/>
                        </a:cubicBezTo>
                        <a:cubicBezTo>
                          <a:pt x="1923492" y="6162088"/>
                          <a:pt x="1769883" y="6177189"/>
                          <a:pt x="1625962" y="6168945"/>
                        </a:cubicBezTo>
                        <a:cubicBezTo>
                          <a:pt x="1482041" y="6160701"/>
                          <a:pt x="978269" y="6164850"/>
                          <a:pt x="718133" y="6168945"/>
                        </a:cubicBezTo>
                        <a:cubicBezTo>
                          <a:pt x="457997" y="6173040"/>
                          <a:pt x="209699" y="6164517"/>
                          <a:pt x="0" y="6168945"/>
                        </a:cubicBezTo>
                        <a:cubicBezTo>
                          <a:pt x="29985" y="5947902"/>
                          <a:pt x="11548" y="5571244"/>
                          <a:pt x="0" y="5360128"/>
                        </a:cubicBezTo>
                        <a:cubicBezTo>
                          <a:pt x="-11548" y="5149012"/>
                          <a:pt x="-16902" y="4892793"/>
                          <a:pt x="0" y="4674689"/>
                        </a:cubicBezTo>
                        <a:cubicBezTo>
                          <a:pt x="16902" y="4456585"/>
                          <a:pt x="-23620" y="4235936"/>
                          <a:pt x="0" y="3989251"/>
                        </a:cubicBezTo>
                        <a:cubicBezTo>
                          <a:pt x="23620" y="3742566"/>
                          <a:pt x="-28259" y="3498254"/>
                          <a:pt x="0" y="3365502"/>
                        </a:cubicBezTo>
                        <a:cubicBezTo>
                          <a:pt x="28259" y="3232750"/>
                          <a:pt x="-24714" y="2957206"/>
                          <a:pt x="0" y="2618374"/>
                        </a:cubicBezTo>
                        <a:cubicBezTo>
                          <a:pt x="24714" y="2279542"/>
                          <a:pt x="5469" y="2219725"/>
                          <a:pt x="0" y="1932936"/>
                        </a:cubicBezTo>
                        <a:cubicBezTo>
                          <a:pt x="-5469" y="1646147"/>
                          <a:pt x="-28327" y="1495031"/>
                          <a:pt x="0" y="1124119"/>
                        </a:cubicBezTo>
                        <a:cubicBezTo>
                          <a:pt x="28327" y="753207"/>
                          <a:pt x="2689" y="506464"/>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15">
            <a:extLst>
              <a:ext uri="{FF2B5EF4-FFF2-40B4-BE49-F238E27FC236}">
                <a16:creationId xmlns:a16="http://schemas.microsoft.com/office/drawing/2014/main" id="{CB0B32AA-DD89-2C30-37A1-3BC31C1DB17B}"/>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369686" y="405050"/>
            <a:ext cx="6265696" cy="1528829"/>
          </a:xfrm>
          <a:prstGeom prst="rect">
            <a:avLst/>
          </a:prstGeom>
        </p:spPr>
      </p:pic>
    </p:spTree>
    <p:extLst>
      <p:ext uri="{BB962C8B-B14F-4D97-AF65-F5344CB8AC3E}">
        <p14:creationId xmlns:p14="http://schemas.microsoft.com/office/powerpoint/2010/main" val="608412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E Title Slide-2">
    <p:bg>
      <p:bgPr>
        <a:blipFill dpi="0" rotWithShape="1">
          <a:blip r:embed="rId2">
            <a:alphaModFix amt="9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64E2A-5DD7-FAC1-177B-248DB62BDC9B}"/>
              </a:ext>
            </a:extLst>
          </p:cNvPr>
          <p:cNvSpPr>
            <a:spLocks noGrp="1"/>
          </p:cNvSpPr>
          <p:nvPr>
            <p:ph type="ctrTitle"/>
          </p:nvPr>
        </p:nvSpPr>
        <p:spPr>
          <a:xfrm>
            <a:off x="514540" y="1722186"/>
            <a:ext cx="11149922" cy="2387600"/>
          </a:xfrm>
        </p:spPr>
        <p:txBody>
          <a:bodyPr anchor="b"/>
          <a:lstStyle>
            <a:lvl1pPr algn="l">
              <a:defRPr sz="5400" b="1">
                <a:solidFill>
                  <a:schemeClr val="accent1"/>
                </a:solidFill>
              </a:defRPr>
            </a:lvl1pPr>
          </a:lstStyle>
          <a:p>
            <a:r>
              <a:rPr lang="en-US" dirty="0"/>
              <a:t>Click to edit Master title style</a:t>
            </a:r>
          </a:p>
        </p:txBody>
      </p:sp>
      <p:sp>
        <p:nvSpPr>
          <p:cNvPr id="3" name="Subtitle 2">
            <a:extLst>
              <a:ext uri="{FF2B5EF4-FFF2-40B4-BE49-F238E27FC236}">
                <a16:creationId xmlns:a16="http://schemas.microsoft.com/office/drawing/2014/main" id="{AE766084-6A6D-74D9-7755-6C5C5E9ADCE0}"/>
              </a:ext>
            </a:extLst>
          </p:cNvPr>
          <p:cNvSpPr>
            <a:spLocks noGrp="1"/>
          </p:cNvSpPr>
          <p:nvPr userDrawn="1">
            <p:ph type="subTitle" idx="1"/>
          </p:nvPr>
        </p:nvSpPr>
        <p:spPr>
          <a:xfrm>
            <a:off x="514540" y="4201862"/>
            <a:ext cx="11149922" cy="1418017"/>
          </a:xfrm>
        </p:spPr>
        <p:txBody>
          <a:bodyPr>
            <a:normAutofit/>
          </a:bodyPr>
          <a:lstStyle>
            <a:lvl1pPr marL="0" indent="0" algn="l">
              <a:buNone/>
              <a:defRPr sz="2000">
                <a:solidFill>
                  <a:schemeClr val="accent3"/>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cxnSp>
        <p:nvCxnSpPr>
          <p:cNvPr id="13" name="Straight Connector 12">
            <a:extLst>
              <a:ext uri="{FF2B5EF4-FFF2-40B4-BE49-F238E27FC236}">
                <a16:creationId xmlns:a16="http://schemas.microsoft.com/office/drawing/2014/main" id="{9AA0E427-917C-3A94-D17B-E75545F9C8BB}"/>
              </a:ext>
            </a:extLst>
          </p:cNvPr>
          <p:cNvCxnSpPr>
            <a:cxnSpLocks/>
          </p:cNvCxnSpPr>
          <p:nvPr userDrawn="1"/>
        </p:nvCxnSpPr>
        <p:spPr>
          <a:xfrm>
            <a:off x="369686" y="4155051"/>
            <a:ext cx="11678748" cy="0"/>
          </a:xfrm>
          <a:prstGeom prst="line">
            <a:avLst/>
          </a:prstGeom>
          <a:ln w="19050">
            <a:solidFill>
              <a:srgbClr val="996F56"/>
            </a:solidFill>
          </a:ln>
        </p:spPr>
        <p:style>
          <a:lnRef idx="1">
            <a:schemeClr val="accent1"/>
          </a:lnRef>
          <a:fillRef idx="0">
            <a:schemeClr val="accent1"/>
          </a:fillRef>
          <a:effectRef idx="0">
            <a:schemeClr val="accent1"/>
          </a:effectRef>
          <a:fontRef idx="minor">
            <a:schemeClr val="tx1"/>
          </a:fontRef>
        </p:style>
      </p:cxnSp>
      <p:sp>
        <p:nvSpPr>
          <p:cNvPr id="4" name="Rectangle 19">
            <a:extLst>
              <a:ext uri="{FF2B5EF4-FFF2-40B4-BE49-F238E27FC236}">
                <a16:creationId xmlns:a16="http://schemas.microsoft.com/office/drawing/2014/main" id="{881AFD82-887C-753C-774A-D1B8C96730B5}"/>
              </a:ext>
            </a:extLst>
          </p:cNvPr>
          <p:cNvSpPr/>
          <p:nvPr userDrawn="1"/>
        </p:nvSpPr>
        <p:spPr>
          <a:xfrm rot="5400000" flipH="1">
            <a:off x="5677340" y="343339"/>
            <a:ext cx="837317" cy="12192001"/>
          </a:xfrm>
          <a:prstGeom prst="rect">
            <a:avLst/>
          </a:prstGeom>
          <a:gradFill flip="none" rotWithShape="1">
            <a:gsLst>
              <a:gs pos="32000">
                <a:schemeClr val="tx2"/>
              </a:gs>
              <a:gs pos="66000">
                <a:schemeClr val="tx2">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23" name="Straight Connector 22">
            <a:extLst>
              <a:ext uri="{FF2B5EF4-FFF2-40B4-BE49-F238E27FC236}">
                <a16:creationId xmlns:a16="http://schemas.microsoft.com/office/drawing/2014/main" id="{554B3556-60D2-7CD8-A082-23C73C970AA2}"/>
              </a:ext>
            </a:extLst>
          </p:cNvPr>
          <p:cNvCxnSpPr>
            <a:cxnSpLocks/>
          </p:cNvCxnSpPr>
          <p:nvPr userDrawn="1"/>
        </p:nvCxnSpPr>
        <p:spPr>
          <a:xfrm>
            <a:off x="0" y="6019180"/>
            <a:ext cx="12192003"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EB5C4197-C95B-A8CC-CBDD-F38BB548AE8D}"/>
              </a:ext>
            </a:extLst>
          </p:cNvPr>
          <p:cNvSpPr txBox="1"/>
          <p:nvPr userDrawn="1"/>
        </p:nvSpPr>
        <p:spPr>
          <a:xfrm>
            <a:off x="9258300" y="6528894"/>
            <a:ext cx="2527779" cy="169277"/>
          </a:xfrm>
          <a:prstGeom prst="rect">
            <a:avLst/>
          </a:prstGeom>
          <a:noFill/>
        </p:spPr>
        <p:txBody>
          <a:bodyPr wrap="square">
            <a:spAutoFit/>
          </a:bodyPr>
          <a:lstStyle/>
          <a:p>
            <a:pPr algn="r"/>
            <a:r>
              <a:rPr lang="en-US" sz="500" b="0" i="0" dirty="0">
                <a:solidFill>
                  <a:schemeClr val="bg1">
                    <a:lumMod val="65000"/>
                  </a:schemeClr>
                </a:solidFill>
                <a:effectLst/>
                <a:latin typeface="Arial" panose="020B0604020202020204" pitchFamily="34" charset="0"/>
                <a:cs typeface="Arial" panose="020B0604020202020204" pitchFamily="34" charset="0"/>
              </a:rPr>
              <a:t>©2023 Campbell &amp; Brannon, All Rights Reserved.</a:t>
            </a:r>
            <a:endParaRPr lang="en-US" sz="500" dirty="0">
              <a:solidFill>
                <a:schemeClr val="bg1">
                  <a:lumMod val="65000"/>
                </a:schemeClr>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AD2EE5DB-80D3-382C-0A86-C75B62798D05}"/>
              </a:ext>
            </a:extLst>
          </p:cNvPr>
          <p:cNvSpPr txBox="1"/>
          <p:nvPr userDrawn="1"/>
        </p:nvSpPr>
        <p:spPr>
          <a:xfrm>
            <a:off x="528262" y="6326956"/>
            <a:ext cx="5567738" cy="369332"/>
          </a:xfrm>
          <a:prstGeom prst="rect">
            <a:avLst/>
          </a:prstGeom>
          <a:noFill/>
        </p:spPr>
        <p:txBody>
          <a:bodyPr wrap="square" anchor="ctr">
            <a:spAutoFit/>
          </a:bodyPr>
          <a:lstStyle/>
          <a:p>
            <a:pPr>
              <a:lnSpc>
                <a:spcPct val="100000"/>
              </a:lnSpc>
            </a:pPr>
            <a:r>
              <a:rPr lang="en-US" sz="1800" b="0" i="0" spc="200" baseline="0" dirty="0">
                <a:solidFill>
                  <a:schemeClr val="bg1"/>
                </a:solidFill>
                <a:latin typeface="Gotham Medium" panose="02000604030000020004" pitchFamily="2" charset="0"/>
              </a:rPr>
              <a:t>WWW.CAMPBELLANDBRANNON.COM/</a:t>
            </a:r>
          </a:p>
        </p:txBody>
      </p:sp>
      <p:sp>
        <p:nvSpPr>
          <p:cNvPr id="36" name="Parallelogram 35">
            <a:extLst>
              <a:ext uri="{FF2B5EF4-FFF2-40B4-BE49-F238E27FC236}">
                <a16:creationId xmlns:a16="http://schemas.microsoft.com/office/drawing/2014/main" id="{8C0FDBFD-6207-5F12-D94B-0D2476D2BEC9}"/>
              </a:ext>
            </a:extLst>
          </p:cNvPr>
          <p:cNvSpPr/>
          <p:nvPr userDrawn="1"/>
        </p:nvSpPr>
        <p:spPr>
          <a:xfrm>
            <a:off x="369685" y="5834516"/>
            <a:ext cx="3195129" cy="369333"/>
          </a:xfrm>
          <a:prstGeom prst="parallelogram">
            <a:avLst>
              <a:gd name="adj" fmla="val 33162"/>
            </a:avLst>
          </a:prstGeom>
          <a:gradFill flip="none" rotWithShape="1">
            <a:gsLst>
              <a:gs pos="32000">
                <a:schemeClr val="accent2">
                  <a:shade val="30000"/>
                  <a:satMod val="115000"/>
                </a:schemeClr>
              </a:gs>
              <a:gs pos="66000">
                <a:schemeClr val="accent2">
                  <a:shade val="67500"/>
                  <a:satMod val="115000"/>
                </a:schemeClr>
              </a:gs>
              <a:gs pos="100000">
                <a:schemeClr val="accent2">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ext Placeholder 5">
            <a:extLst>
              <a:ext uri="{FF2B5EF4-FFF2-40B4-BE49-F238E27FC236}">
                <a16:creationId xmlns:a16="http://schemas.microsoft.com/office/drawing/2014/main" id="{1A9B3450-A9B7-31A2-C061-75DEB788D520}"/>
              </a:ext>
            </a:extLst>
          </p:cNvPr>
          <p:cNvSpPr>
            <a:spLocks noGrp="1"/>
          </p:cNvSpPr>
          <p:nvPr userDrawn="1">
            <p:ph type="body" sz="quarter" idx="11" hasCustomPrompt="1"/>
          </p:nvPr>
        </p:nvSpPr>
        <p:spPr>
          <a:xfrm>
            <a:off x="5876979" y="6336533"/>
            <a:ext cx="4795649" cy="365760"/>
          </a:xfrm>
        </p:spPr>
        <p:txBody>
          <a:bodyPr anchor="ctr">
            <a:noAutofit/>
          </a:bodyPr>
          <a:lstStyle>
            <a:lvl1pPr marL="0" indent="0">
              <a:lnSpc>
                <a:spcPct val="100000"/>
              </a:lnSpc>
              <a:buNone/>
              <a:defRPr sz="1800" b="0" i="0" spc="200" baseline="0">
                <a:solidFill>
                  <a:schemeClr val="bg1"/>
                </a:solidFill>
                <a:latin typeface="Gotham Medium" panose="02000604030000020004" pitchFamily="2" charset="0"/>
              </a:defRPr>
            </a:lvl1pPr>
          </a:lstStyle>
          <a:p>
            <a:pPr lvl="0"/>
            <a:r>
              <a:rPr lang="en-US" dirty="0"/>
              <a:t>CLASSTITLE</a:t>
            </a:r>
          </a:p>
        </p:txBody>
      </p:sp>
      <p:sp>
        <p:nvSpPr>
          <p:cNvPr id="35" name="Parallelogram 34">
            <a:extLst>
              <a:ext uri="{FF2B5EF4-FFF2-40B4-BE49-F238E27FC236}">
                <a16:creationId xmlns:a16="http://schemas.microsoft.com/office/drawing/2014/main" id="{62F3D546-6B4F-6C65-6EAF-BAC1A8C5D86C}"/>
              </a:ext>
            </a:extLst>
          </p:cNvPr>
          <p:cNvSpPr/>
          <p:nvPr userDrawn="1"/>
        </p:nvSpPr>
        <p:spPr>
          <a:xfrm>
            <a:off x="413827" y="5834516"/>
            <a:ext cx="3111903" cy="369333"/>
          </a:xfrm>
          <a:prstGeom prst="parallelogram">
            <a:avLst>
              <a:gd name="adj" fmla="val 33162"/>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Box 10">
            <a:extLst>
              <a:ext uri="{FF2B5EF4-FFF2-40B4-BE49-F238E27FC236}">
                <a16:creationId xmlns:a16="http://schemas.microsoft.com/office/drawing/2014/main" id="{5AD31FBA-02E2-A4BF-F1F9-75E20264EBC8}"/>
              </a:ext>
            </a:extLst>
          </p:cNvPr>
          <p:cNvSpPr txBox="1"/>
          <p:nvPr userDrawn="1"/>
        </p:nvSpPr>
        <p:spPr>
          <a:xfrm>
            <a:off x="528262" y="5865292"/>
            <a:ext cx="3564816" cy="307777"/>
          </a:xfrm>
          <a:prstGeom prst="rect">
            <a:avLst/>
          </a:prstGeom>
          <a:noFill/>
        </p:spPr>
        <p:txBody>
          <a:bodyPr wrap="square" anchor="ctr">
            <a:spAutoFit/>
          </a:bodyPr>
          <a:lstStyle/>
          <a:p>
            <a:pPr marL="0" indent="0" algn="l" defTabSz="914377">
              <a:lnSpc>
                <a:spcPct val="100000"/>
              </a:lnSpc>
            </a:pPr>
            <a:r>
              <a:rPr lang="en-US" sz="1400" b="0" i="0" kern="0" spc="0" baseline="0" dirty="0">
                <a:solidFill>
                  <a:schemeClr val="bg1"/>
                </a:solidFill>
                <a:latin typeface="Gotham Light" pitchFamily="2" charset="77"/>
              </a:rPr>
              <a:t>Continuing Education Course</a:t>
            </a:r>
          </a:p>
        </p:txBody>
      </p:sp>
      <p:pic>
        <p:nvPicPr>
          <p:cNvPr id="10" name="Picture 9">
            <a:extLst>
              <a:ext uri="{FF2B5EF4-FFF2-40B4-BE49-F238E27FC236}">
                <a16:creationId xmlns:a16="http://schemas.microsoft.com/office/drawing/2014/main" id="{03AC388C-CA02-73E3-D409-70CCC653397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65867"/>
          <a:stretch/>
        </p:blipFill>
        <p:spPr>
          <a:xfrm>
            <a:off x="-360660" y="6336533"/>
            <a:ext cx="807519" cy="276999"/>
          </a:xfrm>
          <a:prstGeom prst="rect">
            <a:avLst/>
          </a:prstGeom>
        </p:spPr>
      </p:pic>
      <p:pic>
        <p:nvPicPr>
          <p:cNvPr id="14" name="Picture 15">
            <a:extLst>
              <a:ext uri="{FF2B5EF4-FFF2-40B4-BE49-F238E27FC236}">
                <a16:creationId xmlns:a16="http://schemas.microsoft.com/office/drawing/2014/main" id="{C330375E-DFCB-E1FF-CF7A-A2CBB88457CE}"/>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214458" y="247036"/>
            <a:ext cx="6347670" cy="1548831"/>
          </a:xfrm>
          <a:prstGeom prst="rect">
            <a:avLst/>
          </a:prstGeom>
        </p:spPr>
      </p:pic>
    </p:spTree>
    <p:extLst>
      <p:ext uri="{BB962C8B-B14F-4D97-AF65-F5344CB8AC3E}">
        <p14:creationId xmlns:p14="http://schemas.microsoft.com/office/powerpoint/2010/main" val="2634573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02AB9-60B3-DCE0-A9BC-7D7D0E7B8A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2B905C-3CC4-6DD8-384B-74C8BA45EF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BD598752-3D67-FBAC-F28D-2A8C58EA47B7}"/>
              </a:ext>
            </a:extLst>
          </p:cNvPr>
          <p:cNvSpPr>
            <a:spLocks noGrp="1"/>
          </p:cNvSpPr>
          <p:nvPr>
            <p:ph type="ftr" sz="quarter" idx="3"/>
          </p:nvPr>
        </p:nvSpPr>
        <p:spPr>
          <a:xfrm>
            <a:off x="433058" y="6311902"/>
            <a:ext cx="7720343" cy="365125"/>
          </a:xfrm>
          <a:prstGeom prst="rect">
            <a:avLst/>
          </a:prstGeom>
        </p:spPr>
        <p:txBody>
          <a:bodyPr vert="horz" lIns="91440" tIns="45720" rIns="91440" bIns="45720" rtlCol="0" anchor="ctr"/>
          <a:lstStyle>
            <a:lvl1pPr algn="l">
              <a:defRPr sz="700">
                <a:solidFill>
                  <a:schemeClr val="tx1">
                    <a:tint val="75000"/>
                  </a:schemeClr>
                </a:solidFill>
              </a:defRPr>
            </a:lvl1pPr>
          </a:lstStyle>
          <a:p>
            <a:endParaRPr lang="en-US"/>
          </a:p>
        </p:txBody>
      </p:sp>
      <p:cxnSp>
        <p:nvCxnSpPr>
          <p:cNvPr id="9" name="Straight Connector 8">
            <a:extLst>
              <a:ext uri="{FF2B5EF4-FFF2-40B4-BE49-F238E27FC236}">
                <a16:creationId xmlns:a16="http://schemas.microsoft.com/office/drawing/2014/main" id="{27EFA9A9-A338-877F-F498-C3D72FBD6F64}"/>
              </a:ext>
            </a:extLst>
          </p:cNvPr>
          <p:cNvCxnSpPr>
            <a:cxnSpLocks/>
          </p:cNvCxnSpPr>
          <p:nvPr userDrawn="1"/>
        </p:nvCxnSpPr>
        <p:spPr>
          <a:xfrm>
            <a:off x="433059" y="1358900"/>
            <a:ext cx="11325884" cy="0"/>
          </a:xfrm>
          <a:prstGeom prst="line">
            <a:avLst/>
          </a:prstGeom>
          <a:ln w="19050">
            <a:solidFill>
              <a:srgbClr val="996F5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1552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19">
            <a:extLst>
              <a:ext uri="{FF2B5EF4-FFF2-40B4-BE49-F238E27FC236}">
                <a16:creationId xmlns:a16="http://schemas.microsoft.com/office/drawing/2014/main" id="{E81223D1-71C7-A4CA-C306-27B1437D9953}"/>
              </a:ext>
            </a:extLst>
          </p:cNvPr>
          <p:cNvSpPr/>
          <p:nvPr userDrawn="1"/>
        </p:nvSpPr>
        <p:spPr>
          <a:xfrm flipV="1">
            <a:off x="2" y="-2"/>
            <a:ext cx="12191999" cy="1358901"/>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F5502AB9-60B3-DCE0-A9BC-7D7D0E7B8AEB}"/>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AC2B905C-3CC4-6DD8-384B-74C8BA45EF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BD598752-3D67-FBAC-F28D-2A8C58EA47B7}"/>
              </a:ext>
            </a:extLst>
          </p:cNvPr>
          <p:cNvSpPr>
            <a:spLocks noGrp="1"/>
          </p:cNvSpPr>
          <p:nvPr>
            <p:ph type="ftr" sz="quarter" idx="3"/>
          </p:nvPr>
        </p:nvSpPr>
        <p:spPr>
          <a:xfrm>
            <a:off x="433058" y="6311902"/>
            <a:ext cx="7720343" cy="365125"/>
          </a:xfrm>
          <a:prstGeom prst="rect">
            <a:avLst/>
          </a:prstGeom>
        </p:spPr>
        <p:txBody>
          <a:bodyPr vert="horz" lIns="91440" tIns="45720" rIns="91440" bIns="45720" rtlCol="0" anchor="ctr"/>
          <a:lstStyle>
            <a:lvl1pPr algn="l">
              <a:defRPr sz="700">
                <a:solidFill>
                  <a:schemeClr val="tx1">
                    <a:tint val="75000"/>
                  </a:schemeClr>
                </a:solidFill>
              </a:defRPr>
            </a:lvl1pPr>
          </a:lstStyle>
          <a:p>
            <a:endParaRPr lang="en-US"/>
          </a:p>
        </p:txBody>
      </p:sp>
    </p:spTree>
    <p:extLst>
      <p:ext uri="{BB962C8B-B14F-4D97-AF65-F5344CB8AC3E}">
        <p14:creationId xmlns:p14="http://schemas.microsoft.com/office/powerpoint/2010/main" val="1221812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35ADF3-E920-6750-1A33-45A55C2B0370}"/>
              </a:ext>
            </a:extLst>
          </p:cNvPr>
          <p:cNvSpPr/>
          <p:nvPr userDrawn="1"/>
        </p:nvSpPr>
        <p:spPr>
          <a:xfrm>
            <a:off x="0" y="1"/>
            <a:ext cx="12192000" cy="13335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90EF41-6EFB-CF31-CE00-2F0FCB5DFE1F}"/>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F413275-26BB-D670-2DD6-F6029633CB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9385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image" Target="../media/image2.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087C6D-38C8-F044-BF87-86354D5B6CA0}"/>
              </a:ext>
            </a:extLst>
          </p:cNvPr>
          <p:cNvSpPr>
            <a:spLocks noGrp="1"/>
          </p:cNvSpPr>
          <p:nvPr>
            <p:ph type="title"/>
          </p:nvPr>
        </p:nvSpPr>
        <p:spPr>
          <a:xfrm>
            <a:off x="433059" y="365127"/>
            <a:ext cx="11325884" cy="968375"/>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A6C96723-59FE-41D7-580C-C64951EE00BA}"/>
              </a:ext>
            </a:extLst>
          </p:cNvPr>
          <p:cNvSpPr>
            <a:spLocks noGrp="1"/>
          </p:cNvSpPr>
          <p:nvPr>
            <p:ph type="body" idx="1"/>
          </p:nvPr>
        </p:nvSpPr>
        <p:spPr>
          <a:xfrm>
            <a:off x="433059" y="1422402"/>
            <a:ext cx="11325884" cy="47545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10">
            <a:extLst>
              <a:ext uri="{FF2B5EF4-FFF2-40B4-BE49-F238E27FC236}">
                <a16:creationId xmlns:a16="http://schemas.microsoft.com/office/drawing/2014/main" id="{1F75F88D-B81D-49F7-18F0-3A3DB87C185C}"/>
              </a:ext>
            </a:extLst>
          </p:cNvPr>
          <p:cNvSpPr>
            <a:spLocks noGrp="1"/>
          </p:cNvSpPr>
          <p:nvPr>
            <p:ph type="ftr" sz="quarter" idx="3"/>
          </p:nvPr>
        </p:nvSpPr>
        <p:spPr>
          <a:xfrm>
            <a:off x="433058" y="6311902"/>
            <a:ext cx="7720343" cy="365125"/>
          </a:xfrm>
          <a:prstGeom prst="rect">
            <a:avLst/>
          </a:prstGeom>
        </p:spPr>
        <p:txBody>
          <a:bodyPr vert="horz" lIns="91440" tIns="45720" rIns="91440" bIns="45720" rtlCol="0" anchor="ctr"/>
          <a:lstStyle>
            <a:lvl1pPr algn="l">
              <a:defRPr sz="700">
                <a:solidFill>
                  <a:schemeClr val="tx1">
                    <a:tint val="75000"/>
                  </a:schemeClr>
                </a:solidFill>
              </a:defRPr>
            </a:lvl1pPr>
          </a:lstStyle>
          <a:p>
            <a:endParaRPr lang="en-US" dirty="0"/>
          </a:p>
        </p:txBody>
      </p:sp>
      <p:sp>
        <p:nvSpPr>
          <p:cNvPr id="12" name="TextBox 11">
            <a:extLst>
              <a:ext uri="{FF2B5EF4-FFF2-40B4-BE49-F238E27FC236}">
                <a16:creationId xmlns:a16="http://schemas.microsoft.com/office/drawing/2014/main" id="{1BE73877-74C3-B564-BBBD-D9F6696AFCA4}"/>
              </a:ext>
            </a:extLst>
          </p:cNvPr>
          <p:cNvSpPr txBox="1"/>
          <p:nvPr userDrawn="1"/>
        </p:nvSpPr>
        <p:spPr>
          <a:xfrm>
            <a:off x="433057" y="6528894"/>
            <a:ext cx="4431043" cy="169277"/>
          </a:xfrm>
          <a:prstGeom prst="rect">
            <a:avLst/>
          </a:prstGeom>
          <a:noFill/>
        </p:spPr>
        <p:txBody>
          <a:bodyPr wrap="square">
            <a:spAutoFit/>
          </a:bodyPr>
          <a:lstStyle/>
          <a:p>
            <a:r>
              <a:rPr lang="en-US" sz="500" b="0" i="0" dirty="0">
                <a:solidFill>
                  <a:schemeClr val="bg1">
                    <a:lumMod val="65000"/>
                  </a:schemeClr>
                </a:solidFill>
                <a:effectLst/>
                <a:latin typeface="Arial" panose="020B0604020202020204" pitchFamily="34" charset="0"/>
                <a:cs typeface="Arial" panose="020B0604020202020204" pitchFamily="34" charset="0"/>
              </a:rPr>
              <a:t>©2023 Campbell &amp; Brannon, All Rights Reserved.</a:t>
            </a:r>
            <a:endParaRPr lang="en-US" sz="500" dirty="0">
              <a:solidFill>
                <a:schemeClr val="bg1">
                  <a:lumMod val="65000"/>
                </a:schemeClr>
              </a:solidFill>
              <a:latin typeface="Arial" panose="020B0604020202020204" pitchFamily="34" charset="0"/>
              <a:cs typeface="Arial" panose="020B0604020202020204" pitchFamily="34" charset="0"/>
            </a:endParaRPr>
          </a:p>
        </p:txBody>
      </p:sp>
      <p:pic>
        <p:nvPicPr>
          <p:cNvPr id="5" name="Picture 7">
            <a:extLst>
              <a:ext uri="{FF2B5EF4-FFF2-40B4-BE49-F238E27FC236}">
                <a16:creationId xmlns:a16="http://schemas.microsoft.com/office/drawing/2014/main" id="{E9017282-1002-3FC7-FF13-710D65CC4A94}"/>
              </a:ext>
            </a:extLst>
          </p:cNvPr>
          <p:cNvPicPr>
            <a:picLocks noChangeAspect="1"/>
          </p:cNvPicPr>
          <p:nvPr userDrawn="1"/>
        </p:nvPicPr>
        <p:blipFill>
          <a:blip r:embed="rId44" cstate="screen">
            <a:extLst>
              <a:ext uri="{28A0092B-C50C-407E-A947-70E740481C1C}">
                <a14:useLocalDpi xmlns:a14="http://schemas.microsoft.com/office/drawing/2010/main"/>
              </a:ext>
              <a:ext uri="{96DAC541-7B7A-43D3-8B79-37D633B846F1}">
                <asvg:svgBlip xmlns:asvg="http://schemas.microsoft.com/office/drawing/2016/SVG/main" r:embed="rId45"/>
              </a:ext>
            </a:extLst>
          </a:blip>
          <a:srcRect/>
          <a:stretch/>
        </p:blipFill>
        <p:spPr>
          <a:xfrm>
            <a:off x="9806122" y="6252430"/>
            <a:ext cx="1952820" cy="476488"/>
          </a:xfrm>
          <a:prstGeom prst="rect">
            <a:avLst/>
          </a:prstGeom>
        </p:spPr>
      </p:pic>
    </p:spTree>
    <p:extLst>
      <p:ext uri="{BB962C8B-B14F-4D97-AF65-F5344CB8AC3E}">
        <p14:creationId xmlns:p14="http://schemas.microsoft.com/office/powerpoint/2010/main" val="209213395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68" r:id="rId4"/>
    <p:sldLayoutId id="2147483681" r:id="rId5"/>
    <p:sldLayoutId id="2147483667" r:id="rId6"/>
    <p:sldLayoutId id="2147483650" r:id="rId7"/>
    <p:sldLayoutId id="2147483670" r:id="rId8"/>
    <p:sldLayoutId id="2147483682" r:id="rId9"/>
    <p:sldLayoutId id="2147483672" r:id="rId10"/>
    <p:sldLayoutId id="2147483673" r:id="rId11"/>
    <p:sldLayoutId id="2147483684" r:id="rId12"/>
    <p:sldLayoutId id="2147483689" r:id="rId13"/>
    <p:sldLayoutId id="2147483690" r:id="rId14"/>
    <p:sldLayoutId id="2147483691" r:id="rId15"/>
    <p:sldLayoutId id="2147483692" r:id="rId16"/>
    <p:sldLayoutId id="2147483693" r:id="rId17"/>
    <p:sldLayoutId id="2147483694" r:id="rId18"/>
    <p:sldLayoutId id="2147483685" r:id="rId19"/>
    <p:sldLayoutId id="2147483686" r:id="rId20"/>
    <p:sldLayoutId id="2147483687" r:id="rId21"/>
    <p:sldLayoutId id="2147483688" r:id="rId22"/>
    <p:sldLayoutId id="2147483651" r:id="rId23"/>
    <p:sldLayoutId id="2147483669" r:id="rId24"/>
    <p:sldLayoutId id="2147483683" r:id="rId25"/>
    <p:sldLayoutId id="2147483656" r:id="rId26"/>
    <p:sldLayoutId id="2147483675" r:id="rId27"/>
    <p:sldLayoutId id="2147483671" r:id="rId28"/>
    <p:sldLayoutId id="2147483676" r:id="rId29"/>
    <p:sldLayoutId id="2147483657" r:id="rId30"/>
    <p:sldLayoutId id="2147483662" r:id="rId31"/>
    <p:sldLayoutId id="2147483664" r:id="rId32"/>
    <p:sldLayoutId id="2147483652" r:id="rId33"/>
    <p:sldLayoutId id="2147483653" r:id="rId34"/>
    <p:sldLayoutId id="2147483674" r:id="rId35"/>
    <p:sldLayoutId id="2147483654" r:id="rId36"/>
    <p:sldLayoutId id="2147483677" r:id="rId37"/>
    <p:sldLayoutId id="2147483655" r:id="rId38"/>
    <p:sldLayoutId id="2147483695" r:id="rId39"/>
    <p:sldLayoutId id="2147483696" r:id="rId40"/>
    <p:sldLayoutId id="2147483697" r:id="rId41"/>
    <p:sldLayoutId id="2147483698" r:id="rId4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77" rtl="0" eaLnBrk="1" latinLnBrk="0" hangingPunct="1">
        <a:lnSpc>
          <a:spcPct val="100000"/>
        </a:lnSpc>
        <a:spcBef>
          <a:spcPct val="0"/>
        </a:spcBef>
        <a:buNone/>
        <a:defRPr sz="4400" b="0" i="0" kern="1200">
          <a:solidFill>
            <a:schemeClr val="accent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000" b="0" i="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600" b="0" i="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400" b="0" i="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400" b="0" i="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42.jfif"/><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hyperlink" Target="mailto:jsmith@campbellandbrannon.com" TargetMode="External"/><Relationship Id="rId2" Type="http://schemas.openxmlformats.org/officeDocument/2006/relationships/hyperlink" Target="mailto:jsmith@cb.law" TargetMode="External"/><Relationship Id="rId1" Type="http://schemas.openxmlformats.org/officeDocument/2006/relationships/slideLayout" Target="../slideLayouts/slideLayout16.xml"/><Relationship Id="rId5" Type="http://schemas.openxmlformats.org/officeDocument/2006/relationships/hyperlink" Target="http://www.campbellandbrannon.com/" TargetMode="External"/><Relationship Id="rId4" Type="http://schemas.openxmlformats.org/officeDocument/2006/relationships/hyperlink" Target="http://www.cb.law/"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19.xml"/><Relationship Id="rId4" Type="http://schemas.openxmlformats.org/officeDocument/2006/relationships/hyperlink" Target="https://svgsilh.com/image/295469.html"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33.jpe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3.jpe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9.xml"/><Relationship Id="rId5" Type="http://schemas.openxmlformats.org/officeDocument/2006/relationships/image" Target="../media/image8.svg"/><Relationship Id="rId4" Type="http://schemas.openxmlformats.org/officeDocument/2006/relationships/image" Target="../media/image7.png"/></Relationships>
</file>

<file path=ppt/slides/_rels/slide47.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svg"/><Relationship Id="rId4" Type="http://schemas.openxmlformats.org/officeDocument/2006/relationships/image" Target="../media/image59.png"/></Relationships>
</file>

<file path=ppt/slides/_rels/slide49.xml.rels><?xml version="1.0" encoding="UTF-8" standalone="yes"?>
<Relationships xmlns="http://schemas.openxmlformats.org/package/2006/relationships"><Relationship Id="rId2" Type="http://schemas.openxmlformats.org/officeDocument/2006/relationships/image" Target="../media/image62.gif"/><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hyperlink" Target="mailto:attorneys@cb.law" TargetMode="External"/><Relationship Id="rId4" Type="http://schemas.openxmlformats.org/officeDocument/2006/relationships/image" Target="../media/image8.sv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2" Type="http://schemas.openxmlformats.org/officeDocument/2006/relationships/image" Target="../media/image35.jfif"/><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C732E-5699-2B6F-4219-47EEDC63ECE4}"/>
              </a:ext>
            </a:extLst>
          </p:cNvPr>
          <p:cNvSpPr>
            <a:spLocks noGrp="1"/>
          </p:cNvSpPr>
          <p:nvPr>
            <p:ph type="ctrTitle"/>
          </p:nvPr>
        </p:nvSpPr>
        <p:spPr/>
        <p:txBody>
          <a:bodyPr/>
          <a:lstStyle/>
          <a:p>
            <a:r>
              <a:rPr lang="en-US" dirty="0"/>
              <a:t>Contract to Close	</a:t>
            </a:r>
          </a:p>
        </p:txBody>
      </p:sp>
      <p:sp>
        <p:nvSpPr>
          <p:cNvPr id="3" name="Subtitle 2">
            <a:extLst>
              <a:ext uri="{FF2B5EF4-FFF2-40B4-BE49-F238E27FC236}">
                <a16:creationId xmlns:a16="http://schemas.microsoft.com/office/drawing/2014/main" id="{BD58D919-C4CC-34A8-2112-1E4DE62A941D}"/>
              </a:ext>
            </a:extLst>
          </p:cNvPr>
          <p:cNvSpPr>
            <a:spLocks noGrp="1"/>
          </p:cNvSpPr>
          <p:nvPr>
            <p:ph type="subTitle" idx="1"/>
          </p:nvPr>
        </p:nvSpPr>
        <p:spPr/>
        <p:txBody>
          <a:bodyPr/>
          <a:lstStyle/>
          <a:p>
            <a:r>
              <a:rPr lang="en-US" dirty="0"/>
              <a:t>Continuing Education Class </a:t>
            </a:r>
          </a:p>
        </p:txBody>
      </p:sp>
      <p:sp>
        <p:nvSpPr>
          <p:cNvPr id="4" name="Text Placeholder 3">
            <a:extLst>
              <a:ext uri="{FF2B5EF4-FFF2-40B4-BE49-F238E27FC236}">
                <a16:creationId xmlns:a16="http://schemas.microsoft.com/office/drawing/2014/main" id="{56612AE5-A5DD-F0D9-1C06-1DD17E07D3E7}"/>
              </a:ext>
            </a:extLst>
          </p:cNvPr>
          <p:cNvSpPr>
            <a:spLocks noGrp="1"/>
          </p:cNvSpPr>
          <p:nvPr>
            <p:ph type="body" sz="quarter" idx="11"/>
          </p:nvPr>
        </p:nvSpPr>
        <p:spPr/>
        <p:txBody>
          <a:bodyPr/>
          <a:lstStyle/>
          <a:p>
            <a:r>
              <a:rPr lang="en-US" dirty="0" err="1"/>
              <a:t>contracttoclose</a:t>
            </a:r>
            <a:endParaRPr lang="en-US" dirty="0"/>
          </a:p>
        </p:txBody>
      </p:sp>
    </p:spTree>
    <p:extLst>
      <p:ext uri="{BB962C8B-B14F-4D97-AF65-F5344CB8AC3E}">
        <p14:creationId xmlns:p14="http://schemas.microsoft.com/office/powerpoint/2010/main" val="470977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243C7-D77B-E01C-A63D-BA37A02E7172}"/>
              </a:ext>
            </a:extLst>
          </p:cNvPr>
          <p:cNvSpPr>
            <a:spLocks noGrp="1"/>
          </p:cNvSpPr>
          <p:nvPr>
            <p:ph type="title"/>
          </p:nvPr>
        </p:nvSpPr>
        <p:spPr>
          <a:xfrm>
            <a:off x="941033" y="210695"/>
            <a:ext cx="10092728" cy="1403697"/>
          </a:xfrm>
        </p:spPr>
        <p:txBody>
          <a:bodyPr/>
          <a:lstStyle/>
          <a:p>
            <a:pPr algn="ctr"/>
            <a:r>
              <a:rPr lang="en-US" dirty="0"/>
              <a:t>What does the title exam show? </a:t>
            </a:r>
          </a:p>
        </p:txBody>
      </p:sp>
      <p:sp>
        <p:nvSpPr>
          <p:cNvPr id="3" name="Content Placeholder 2">
            <a:extLst>
              <a:ext uri="{FF2B5EF4-FFF2-40B4-BE49-F238E27FC236}">
                <a16:creationId xmlns:a16="http://schemas.microsoft.com/office/drawing/2014/main" id="{34D86019-9133-E92B-DF7A-C4EA3019A904}"/>
              </a:ext>
            </a:extLst>
          </p:cNvPr>
          <p:cNvSpPr>
            <a:spLocks noGrp="1"/>
          </p:cNvSpPr>
          <p:nvPr>
            <p:ph idx="1"/>
          </p:nvPr>
        </p:nvSpPr>
        <p:spPr>
          <a:xfrm>
            <a:off x="838199" y="1822652"/>
            <a:ext cx="4941164" cy="4127158"/>
          </a:xfrm>
        </p:spPr>
        <p:txBody>
          <a:bodyPr>
            <a:normAutofit/>
          </a:bodyPr>
          <a:lstStyle/>
          <a:p>
            <a:pPr marL="0" indent="0">
              <a:buNone/>
            </a:pPr>
            <a:r>
              <a:rPr lang="en-US" sz="2400" u="sng" dirty="0">
                <a:solidFill>
                  <a:srgbClr val="243746"/>
                </a:solidFill>
              </a:rPr>
              <a:t>Property</a:t>
            </a:r>
            <a:r>
              <a:rPr lang="en-US" sz="2000" u="sng" dirty="0">
                <a:solidFill>
                  <a:srgbClr val="243746"/>
                </a:solidFill>
              </a:rPr>
              <a:t> </a:t>
            </a:r>
            <a:r>
              <a:rPr lang="en-US" sz="2400" u="sng" dirty="0">
                <a:solidFill>
                  <a:srgbClr val="243746"/>
                </a:solidFill>
              </a:rPr>
              <a:t>Information</a:t>
            </a:r>
            <a:r>
              <a:rPr lang="en-US" sz="2000" u="sng" dirty="0">
                <a:solidFill>
                  <a:srgbClr val="243746"/>
                </a:solidFill>
              </a:rPr>
              <a:t> </a:t>
            </a:r>
          </a:p>
          <a:p>
            <a:pPr marL="171450" indent="-171450">
              <a:buFont typeface="Arial" panose="020B0604020202020204" pitchFamily="34" charset="0"/>
              <a:buChar char="•"/>
            </a:pPr>
            <a:r>
              <a:rPr lang="en-US" sz="2000" dirty="0">
                <a:solidFill>
                  <a:srgbClr val="243746"/>
                </a:solidFill>
              </a:rPr>
              <a:t>Ownership</a:t>
            </a:r>
          </a:p>
          <a:p>
            <a:pPr marL="171450" indent="-171450">
              <a:buFont typeface="Arial" panose="020B0604020202020204" pitchFamily="34" charset="0"/>
              <a:buChar char="•"/>
            </a:pPr>
            <a:r>
              <a:rPr lang="en-US" sz="2000" dirty="0">
                <a:solidFill>
                  <a:srgbClr val="243746"/>
                </a:solidFill>
              </a:rPr>
              <a:t>Open loans</a:t>
            </a:r>
          </a:p>
          <a:p>
            <a:pPr marL="171450" indent="-171450">
              <a:buFont typeface="Arial" panose="020B0604020202020204" pitchFamily="34" charset="0"/>
              <a:buChar char="•"/>
            </a:pPr>
            <a:r>
              <a:rPr lang="en-US" sz="2000" dirty="0">
                <a:solidFill>
                  <a:srgbClr val="243746"/>
                </a:solidFill>
              </a:rPr>
              <a:t>Boundary agreements</a:t>
            </a:r>
          </a:p>
          <a:p>
            <a:pPr marL="171450" indent="-171450">
              <a:buFont typeface="Arial" panose="020B0604020202020204" pitchFamily="34" charset="0"/>
              <a:buChar char="•"/>
            </a:pPr>
            <a:r>
              <a:rPr lang="en-US" sz="2000" dirty="0">
                <a:solidFill>
                  <a:srgbClr val="243746"/>
                </a:solidFill>
              </a:rPr>
              <a:t>Driveway agreements </a:t>
            </a:r>
          </a:p>
          <a:p>
            <a:pPr marL="171450" indent="-171450">
              <a:buFont typeface="Arial" panose="020B0604020202020204" pitchFamily="34" charset="0"/>
              <a:buChar char="•"/>
            </a:pPr>
            <a:r>
              <a:rPr lang="en-US" sz="2000" dirty="0">
                <a:solidFill>
                  <a:srgbClr val="243746"/>
                </a:solidFill>
              </a:rPr>
              <a:t>Encroachment agreements</a:t>
            </a:r>
          </a:p>
          <a:p>
            <a:pPr marL="171450" indent="-171450">
              <a:buFont typeface="Arial" panose="020B0604020202020204" pitchFamily="34" charset="0"/>
              <a:buChar char="•"/>
            </a:pPr>
            <a:r>
              <a:rPr lang="en-US" sz="2000" dirty="0">
                <a:solidFill>
                  <a:srgbClr val="243746"/>
                </a:solidFill>
              </a:rPr>
              <a:t>Easements</a:t>
            </a:r>
          </a:p>
          <a:p>
            <a:pPr marL="171450" indent="-171450">
              <a:buFont typeface="Arial" panose="020B0604020202020204" pitchFamily="34" charset="0"/>
              <a:buChar char="•"/>
            </a:pPr>
            <a:r>
              <a:rPr lang="en-US" sz="2000" dirty="0">
                <a:solidFill>
                  <a:srgbClr val="243746"/>
                </a:solidFill>
              </a:rPr>
              <a:t>Missing interests</a:t>
            </a:r>
          </a:p>
          <a:p>
            <a:pPr marL="171450" indent="-171450">
              <a:buFont typeface="Arial" panose="020B0604020202020204" pitchFamily="34" charset="0"/>
              <a:buChar char="•"/>
            </a:pPr>
            <a:endParaRPr lang="en-US" sz="2000" dirty="0">
              <a:solidFill>
                <a:srgbClr val="243746"/>
              </a:solidFill>
            </a:endParaRPr>
          </a:p>
          <a:p>
            <a:endParaRPr lang="en-US" dirty="0"/>
          </a:p>
        </p:txBody>
      </p:sp>
      <p:sp>
        <p:nvSpPr>
          <p:cNvPr id="5" name="Content Placeholder 4">
            <a:extLst>
              <a:ext uri="{FF2B5EF4-FFF2-40B4-BE49-F238E27FC236}">
                <a16:creationId xmlns:a16="http://schemas.microsoft.com/office/drawing/2014/main" id="{78BCDA74-DF5B-EDE7-CB71-BCC7FF53E21B}"/>
              </a:ext>
            </a:extLst>
          </p:cNvPr>
          <p:cNvSpPr>
            <a:spLocks noGrp="1"/>
          </p:cNvSpPr>
          <p:nvPr>
            <p:ph idx="10"/>
          </p:nvPr>
        </p:nvSpPr>
        <p:spPr>
          <a:xfrm>
            <a:off x="6096001" y="1822652"/>
            <a:ext cx="4937760" cy="4127158"/>
          </a:xfrm>
        </p:spPr>
        <p:txBody>
          <a:bodyPr/>
          <a:lstStyle/>
          <a:p>
            <a:pPr marL="0" indent="0">
              <a:buNone/>
            </a:pPr>
            <a:r>
              <a:rPr lang="en-US" sz="2400" u="sng" dirty="0">
                <a:solidFill>
                  <a:srgbClr val="243746"/>
                </a:solidFill>
              </a:rPr>
              <a:t>Financial and Legal </a:t>
            </a:r>
          </a:p>
          <a:p>
            <a:pPr marL="171450" indent="-171450">
              <a:buFont typeface="Arial" panose="020B0604020202020204" pitchFamily="34" charset="0"/>
              <a:buChar char="•"/>
            </a:pPr>
            <a:r>
              <a:rPr lang="en-US" sz="2000" dirty="0">
                <a:solidFill>
                  <a:srgbClr val="243746"/>
                </a:solidFill>
              </a:rPr>
              <a:t>The prior owner’s open loans and liens</a:t>
            </a:r>
          </a:p>
          <a:p>
            <a:pPr marL="171450" indent="-171450">
              <a:buFont typeface="Arial" panose="020B0604020202020204" pitchFamily="34" charset="0"/>
              <a:buChar char="•"/>
            </a:pPr>
            <a:r>
              <a:rPr lang="en-US" sz="2000" dirty="0">
                <a:solidFill>
                  <a:srgbClr val="243746"/>
                </a:solidFill>
              </a:rPr>
              <a:t>Materialman liens </a:t>
            </a:r>
          </a:p>
          <a:p>
            <a:pPr marL="171450" indent="-171450">
              <a:buFont typeface="Arial" panose="020B0604020202020204" pitchFamily="34" charset="0"/>
              <a:buChar char="•"/>
            </a:pPr>
            <a:r>
              <a:rPr lang="en-US" sz="2000" dirty="0">
                <a:solidFill>
                  <a:srgbClr val="243746"/>
                </a:solidFill>
              </a:rPr>
              <a:t>If the property is part of a mandatory HOA</a:t>
            </a:r>
          </a:p>
          <a:p>
            <a:pPr marL="171450" indent="-171450">
              <a:buFont typeface="Arial" panose="020B0604020202020204" pitchFamily="34" charset="0"/>
              <a:buChar char="•"/>
            </a:pPr>
            <a:r>
              <a:rPr lang="en-US" sz="2000" dirty="0">
                <a:solidFill>
                  <a:srgbClr val="243746"/>
                </a:solidFill>
              </a:rPr>
              <a:t>IRS liens </a:t>
            </a:r>
          </a:p>
          <a:p>
            <a:pPr marL="171450" indent="-171450">
              <a:buFont typeface="Arial" panose="020B0604020202020204" pitchFamily="34" charset="0"/>
              <a:buChar char="•"/>
            </a:pPr>
            <a:r>
              <a:rPr lang="en-US" sz="2000" dirty="0">
                <a:solidFill>
                  <a:srgbClr val="243746"/>
                </a:solidFill>
              </a:rPr>
              <a:t>GA Department of Revenue liens</a:t>
            </a:r>
          </a:p>
          <a:p>
            <a:pPr marL="171450" indent="-171450">
              <a:buFont typeface="Arial" panose="020B0604020202020204" pitchFamily="34" charset="0"/>
              <a:buChar char="•"/>
            </a:pPr>
            <a:r>
              <a:rPr lang="en-US" sz="2000" dirty="0">
                <a:solidFill>
                  <a:srgbClr val="243746"/>
                </a:solidFill>
              </a:rPr>
              <a:t>Property tax liens </a:t>
            </a:r>
          </a:p>
          <a:p>
            <a:pPr marL="171450" indent="-171450">
              <a:buFont typeface="Arial" panose="020B0604020202020204" pitchFamily="34" charset="0"/>
              <a:buChar char="•"/>
            </a:pPr>
            <a:r>
              <a:rPr lang="en-US" sz="2000" dirty="0">
                <a:solidFill>
                  <a:srgbClr val="243746"/>
                </a:solidFill>
              </a:rPr>
              <a:t>Pending litigation </a:t>
            </a:r>
          </a:p>
          <a:p>
            <a:pPr marL="171450" indent="-171450">
              <a:buFont typeface="Arial" panose="020B0604020202020204" pitchFamily="34" charset="0"/>
              <a:buChar char="•"/>
            </a:pPr>
            <a:r>
              <a:rPr lang="en-US" sz="2000" dirty="0">
                <a:solidFill>
                  <a:srgbClr val="243746"/>
                </a:solidFill>
              </a:rPr>
              <a:t>And more! </a:t>
            </a:r>
          </a:p>
          <a:p>
            <a:endParaRPr lang="en-US" dirty="0"/>
          </a:p>
        </p:txBody>
      </p:sp>
    </p:spTree>
    <p:extLst>
      <p:ext uri="{BB962C8B-B14F-4D97-AF65-F5344CB8AC3E}">
        <p14:creationId xmlns:p14="http://schemas.microsoft.com/office/powerpoint/2010/main" val="1366331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4E559-E3DE-434B-1A85-90F72BC9EB0F}"/>
              </a:ext>
            </a:extLst>
          </p:cNvPr>
          <p:cNvSpPr>
            <a:spLocks noGrp="1"/>
          </p:cNvSpPr>
          <p:nvPr>
            <p:ph type="title"/>
          </p:nvPr>
        </p:nvSpPr>
        <p:spPr/>
        <p:txBody>
          <a:bodyPr/>
          <a:lstStyle/>
          <a:p>
            <a:r>
              <a:rPr lang="en-US" dirty="0"/>
              <a:t>Property Tax Report </a:t>
            </a:r>
          </a:p>
        </p:txBody>
      </p:sp>
      <p:sp>
        <p:nvSpPr>
          <p:cNvPr id="3" name="Content Placeholder 2">
            <a:extLst>
              <a:ext uri="{FF2B5EF4-FFF2-40B4-BE49-F238E27FC236}">
                <a16:creationId xmlns:a16="http://schemas.microsoft.com/office/drawing/2014/main" id="{9642AA58-ED2F-A554-C0CB-4EE7F3613E9D}"/>
              </a:ext>
            </a:extLst>
          </p:cNvPr>
          <p:cNvSpPr>
            <a:spLocks noGrp="1"/>
          </p:cNvSpPr>
          <p:nvPr>
            <p:ph idx="1"/>
          </p:nvPr>
        </p:nvSpPr>
        <p:spPr/>
        <p:txBody>
          <a:bodyPr/>
          <a:lstStyle/>
          <a:p>
            <a:pPr marL="0" indent="0">
              <a:lnSpc>
                <a:spcPts val="1461"/>
              </a:lnSpc>
              <a:buNone/>
            </a:pPr>
            <a:endParaRPr lang="en-US" sz="2000" dirty="0">
              <a:solidFill>
                <a:srgbClr val="243746"/>
              </a:solidFill>
            </a:endParaRPr>
          </a:p>
          <a:p>
            <a:pPr marL="0" indent="0">
              <a:lnSpc>
                <a:spcPts val="1461"/>
              </a:lnSpc>
              <a:buNone/>
            </a:pPr>
            <a:endParaRPr lang="en-US" dirty="0">
              <a:solidFill>
                <a:srgbClr val="243746"/>
              </a:solidFill>
            </a:endParaRPr>
          </a:p>
          <a:p>
            <a:pPr marL="0" indent="0">
              <a:lnSpc>
                <a:spcPts val="1461"/>
              </a:lnSpc>
              <a:buNone/>
            </a:pPr>
            <a:r>
              <a:rPr lang="en-US" sz="2800" dirty="0">
                <a:solidFill>
                  <a:srgbClr val="243746"/>
                </a:solidFill>
              </a:rPr>
              <a:t>Property Tax Information </a:t>
            </a:r>
          </a:p>
          <a:p>
            <a:pPr marL="171450" indent="-171450">
              <a:lnSpc>
                <a:spcPts val="1461"/>
              </a:lnSpc>
              <a:buFont typeface="Arial" panose="020B0604020202020204" pitchFamily="34" charset="0"/>
              <a:buChar char="•"/>
            </a:pPr>
            <a:r>
              <a:rPr lang="en-US" sz="2000" dirty="0">
                <a:solidFill>
                  <a:srgbClr val="243746"/>
                </a:solidFill>
              </a:rPr>
              <a:t>Confirms the tax parcel ID </a:t>
            </a:r>
          </a:p>
          <a:p>
            <a:pPr marL="171450" indent="-171450">
              <a:lnSpc>
                <a:spcPts val="1461"/>
              </a:lnSpc>
              <a:buFont typeface="Arial" panose="020B0604020202020204" pitchFamily="34" charset="0"/>
              <a:buChar char="•"/>
            </a:pPr>
            <a:r>
              <a:rPr lang="en-US" sz="2000" dirty="0">
                <a:solidFill>
                  <a:srgbClr val="243746"/>
                </a:solidFill>
              </a:rPr>
              <a:t>Confirms the size and dimensions of the parcel</a:t>
            </a:r>
          </a:p>
          <a:p>
            <a:pPr marL="171450" indent="-171450">
              <a:lnSpc>
                <a:spcPts val="1461"/>
              </a:lnSpc>
              <a:buFont typeface="Arial" panose="020B0604020202020204" pitchFamily="34" charset="0"/>
              <a:buChar char="•"/>
            </a:pPr>
            <a:r>
              <a:rPr lang="en-US" sz="2000" dirty="0">
                <a:solidFill>
                  <a:srgbClr val="243746"/>
                </a:solidFill>
              </a:rPr>
              <a:t>Shows the most recently paid tax bill </a:t>
            </a:r>
          </a:p>
          <a:p>
            <a:pPr marL="171450" indent="-171450">
              <a:lnSpc>
                <a:spcPts val="1461"/>
              </a:lnSpc>
              <a:buFont typeface="Arial" panose="020B0604020202020204" pitchFamily="34" charset="0"/>
              <a:buChar char="•"/>
            </a:pPr>
            <a:endParaRPr lang="en-US" dirty="0">
              <a:solidFill>
                <a:srgbClr val="243746"/>
              </a:solidFill>
            </a:endParaRPr>
          </a:p>
          <a:p>
            <a:pPr marL="0" indent="0">
              <a:lnSpc>
                <a:spcPts val="1461"/>
              </a:lnSpc>
              <a:buNone/>
            </a:pPr>
            <a:r>
              <a:rPr lang="en-US" sz="2800" dirty="0">
                <a:solidFill>
                  <a:srgbClr val="243746"/>
                </a:solidFill>
              </a:rPr>
              <a:t>Current Status </a:t>
            </a:r>
          </a:p>
          <a:p>
            <a:pPr marL="171450" indent="-171450">
              <a:lnSpc>
                <a:spcPts val="1461"/>
              </a:lnSpc>
              <a:buFont typeface="Arial" panose="020B0604020202020204" pitchFamily="34" charset="0"/>
              <a:buChar char="•"/>
            </a:pPr>
            <a:r>
              <a:rPr lang="en-US" dirty="0">
                <a:solidFill>
                  <a:srgbClr val="243746"/>
                </a:solidFill>
              </a:rPr>
              <a:t>E</a:t>
            </a:r>
            <a:r>
              <a:rPr lang="en-US" sz="2000" dirty="0">
                <a:solidFill>
                  <a:srgbClr val="243746"/>
                </a:solidFill>
              </a:rPr>
              <a:t>nsures there are no outstanding tax bills </a:t>
            </a:r>
          </a:p>
          <a:p>
            <a:pPr marL="171450" indent="-171450">
              <a:lnSpc>
                <a:spcPts val="1461"/>
              </a:lnSpc>
              <a:buFont typeface="Arial" panose="020B0604020202020204" pitchFamily="34" charset="0"/>
              <a:buChar char="•"/>
            </a:pPr>
            <a:r>
              <a:rPr lang="en-US" sz="2000" dirty="0">
                <a:solidFill>
                  <a:srgbClr val="243746"/>
                </a:solidFill>
              </a:rPr>
              <a:t>Lists exemptions currently in place </a:t>
            </a:r>
          </a:p>
          <a:p>
            <a:pPr marL="171450" indent="-171450">
              <a:lnSpc>
                <a:spcPts val="1461"/>
              </a:lnSpc>
              <a:buFont typeface="Arial" panose="020B0604020202020204" pitchFamily="34" charset="0"/>
              <a:buChar char="•"/>
            </a:pPr>
            <a:r>
              <a:rPr lang="en-US" sz="2000" dirty="0">
                <a:solidFill>
                  <a:srgbClr val="243746"/>
                </a:solidFill>
              </a:rPr>
              <a:t>Alerts of any pending tax appeals</a:t>
            </a:r>
          </a:p>
          <a:p>
            <a:endParaRPr lang="en-US" dirty="0"/>
          </a:p>
        </p:txBody>
      </p:sp>
      <p:pic>
        <p:nvPicPr>
          <p:cNvPr id="4" name="Picture 3" descr="A stack of money&#10;&#10;Description automatically generated with low confidence">
            <a:extLst>
              <a:ext uri="{FF2B5EF4-FFF2-40B4-BE49-F238E27FC236}">
                <a16:creationId xmlns:a16="http://schemas.microsoft.com/office/drawing/2014/main" id="{095B4B97-A534-04C0-1E07-A84FDFAEA4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70307" y="2297584"/>
            <a:ext cx="3705073" cy="2531800"/>
          </a:xfrm>
          <a:prstGeom prst="rect">
            <a:avLst/>
          </a:prstGeom>
        </p:spPr>
      </p:pic>
    </p:spTree>
    <p:extLst>
      <p:ext uri="{BB962C8B-B14F-4D97-AF65-F5344CB8AC3E}">
        <p14:creationId xmlns:p14="http://schemas.microsoft.com/office/powerpoint/2010/main" val="2953607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5CE11-4E27-6437-3FBD-14044386B4BD}"/>
              </a:ext>
            </a:extLst>
          </p:cNvPr>
          <p:cNvSpPr>
            <a:spLocks noGrp="1"/>
          </p:cNvSpPr>
          <p:nvPr>
            <p:ph type="title"/>
          </p:nvPr>
        </p:nvSpPr>
        <p:spPr/>
        <p:txBody>
          <a:bodyPr/>
          <a:lstStyle/>
          <a:p>
            <a:r>
              <a:rPr lang="en-US" dirty="0"/>
              <a:t>Title Exam and Tax Reports</a:t>
            </a:r>
          </a:p>
        </p:txBody>
      </p:sp>
      <p:sp>
        <p:nvSpPr>
          <p:cNvPr id="3" name="Content Placeholder 2">
            <a:extLst>
              <a:ext uri="{FF2B5EF4-FFF2-40B4-BE49-F238E27FC236}">
                <a16:creationId xmlns:a16="http://schemas.microsoft.com/office/drawing/2014/main" id="{EA219E71-F6C6-5DF5-A443-711DD52BD6AE}"/>
              </a:ext>
            </a:extLst>
          </p:cNvPr>
          <p:cNvSpPr>
            <a:spLocks noGrp="1"/>
          </p:cNvSpPr>
          <p:nvPr>
            <p:ph idx="1"/>
          </p:nvPr>
        </p:nvSpPr>
        <p:spPr/>
        <p:txBody>
          <a:bodyPr>
            <a:normAutofit lnSpcReduction="10000"/>
          </a:bodyPr>
          <a:lstStyle/>
          <a:p>
            <a:pPr marL="0" indent="0">
              <a:lnSpc>
                <a:spcPct val="150000"/>
              </a:lnSpc>
              <a:buNone/>
            </a:pPr>
            <a:r>
              <a:rPr lang="en-US" sz="2400" dirty="0">
                <a:solidFill>
                  <a:srgbClr val="243746"/>
                </a:solidFill>
              </a:rPr>
              <a:t>The time it takes to complete a title exam depends on a variety of factors</a:t>
            </a:r>
          </a:p>
          <a:p>
            <a:pPr marL="628650" lvl="1" indent="-171450">
              <a:lnSpc>
                <a:spcPct val="150000"/>
              </a:lnSpc>
              <a:buFont typeface="Arial" panose="020B0604020202020204" pitchFamily="34" charset="0"/>
              <a:buChar char="•"/>
            </a:pPr>
            <a:r>
              <a:rPr lang="en-US" sz="2400" dirty="0">
                <a:solidFill>
                  <a:srgbClr val="243746"/>
                </a:solidFill>
              </a:rPr>
              <a:t>Where is the property? </a:t>
            </a:r>
          </a:p>
          <a:p>
            <a:pPr marL="628650" lvl="1" indent="-171450">
              <a:lnSpc>
                <a:spcPct val="150000"/>
              </a:lnSpc>
              <a:buFont typeface="Arial" panose="020B0604020202020204" pitchFamily="34" charset="0"/>
              <a:buChar char="•"/>
            </a:pPr>
            <a:r>
              <a:rPr lang="en-US" sz="2400" dirty="0">
                <a:solidFill>
                  <a:srgbClr val="243746"/>
                </a:solidFill>
              </a:rPr>
              <a:t>How big is it? </a:t>
            </a:r>
          </a:p>
          <a:p>
            <a:pPr marL="628650" lvl="1" indent="-171450">
              <a:lnSpc>
                <a:spcPct val="150000"/>
              </a:lnSpc>
              <a:buFont typeface="Arial" panose="020B0604020202020204" pitchFamily="34" charset="0"/>
              <a:buChar char="•"/>
            </a:pPr>
            <a:r>
              <a:rPr lang="en-US" sz="2400" dirty="0">
                <a:solidFill>
                  <a:srgbClr val="243746"/>
                </a:solidFill>
              </a:rPr>
              <a:t>Is it a platted subdivision or acreage? </a:t>
            </a:r>
          </a:p>
          <a:p>
            <a:pPr marL="628650" lvl="1" indent="-171450">
              <a:lnSpc>
                <a:spcPct val="150000"/>
              </a:lnSpc>
              <a:buFont typeface="Arial" panose="020B0604020202020204" pitchFamily="34" charset="0"/>
              <a:buChar char="•"/>
            </a:pPr>
            <a:r>
              <a:rPr lang="en-US" sz="2400" dirty="0">
                <a:solidFill>
                  <a:srgbClr val="243746"/>
                </a:solidFill>
              </a:rPr>
              <a:t>Does the county have restrictions in place limiting access to the deed records?</a:t>
            </a:r>
          </a:p>
          <a:p>
            <a:pPr marL="628650" lvl="1" indent="-171450">
              <a:lnSpc>
                <a:spcPct val="150000"/>
              </a:lnSpc>
              <a:buFont typeface="Arial" panose="020B0604020202020204" pitchFamily="34" charset="0"/>
              <a:buChar char="•"/>
            </a:pPr>
            <a:endParaRPr lang="en-US" sz="2400" dirty="0">
              <a:solidFill>
                <a:srgbClr val="243746"/>
              </a:solidFill>
            </a:endParaRPr>
          </a:p>
          <a:p>
            <a:pPr marL="0" indent="0">
              <a:lnSpc>
                <a:spcPct val="150000"/>
              </a:lnSpc>
              <a:buNone/>
            </a:pPr>
            <a:r>
              <a:rPr lang="en-US" sz="2400" dirty="0">
                <a:solidFill>
                  <a:srgbClr val="243746"/>
                </a:solidFill>
              </a:rPr>
              <a:t>If you know there are special circumstances or have a closing date that is in less than 15 business days, please alert us so we can order the title exam as a rush file. </a:t>
            </a:r>
          </a:p>
          <a:p>
            <a:endParaRPr lang="en-US" dirty="0"/>
          </a:p>
        </p:txBody>
      </p:sp>
    </p:spTree>
    <p:extLst>
      <p:ext uri="{BB962C8B-B14F-4D97-AF65-F5344CB8AC3E}">
        <p14:creationId xmlns:p14="http://schemas.microsoft.com/office/powerpoint/2010/main" val="864417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49E14B-9446-3C62-917B-97B2EEA7ED30}"/>
              </a:ext>
            </a:extLst>
          </p:cNvPr>
          <p:cNvSpPr>
            <a:spLocks noGrp="1"/>
          </p:cNvSpPr>
          <p:nvPr>
            <p:ph type="title"/>
          </p:nvPr>
        </p:nvSpPr>
        <p:spPr/>
        <p:txBody>
          <a:bodyPr>
            <a:normAutofit fontScale="90000"/>
          </a:bodyPr>
          <a:lstStyle/>
          <a:p>
            <a:r>
              <a:rPr lang="en-US" dirty="0"/>
              <a:t>Pre-Closing: Introductory Email to Buyer </a:t>
            </a:r>
          </a:p>
        </p:txBody>
      </p:sp>
      <p:pic>
        <p:nvPicPr>
          <p:cNvPr id="4" name="Picture 3" descr="Graphical user interface, application&#10;&#10;Description automatically generated">
            <a:extLst>
              <a:ext uri="{FF2B5EF4-FFF2-40B4-BE49-F238E27FC236}">
                <a16:creationId xmlns:a16="http://schemas.microsoft.com/office/drawing/2014/main" id="{A2283345-D60A-8351-C7FC-F58AE39914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2381" y="1902561"/>
            <a:ext cx="4012705" cy="4114578"/>
          </a:xfrm>
          <a:prstGeom prst="rect">
            <a:avLst/>
          </a:prstGeom>
        </p:spPr>
      </p:pic>
    </p:spTree>
    <p:extLst>
      <p:ext uri="{BB962C8B-B14F-4D97-AF65-F5344CB8AC3E}">
        <p14:creationId xmlns:p14="http://schemas.microsoft.com/office/powerpoint/2010/main" val="89031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7DC69-04E3-0645-5F4D-059A6C8BCB2C}"/>
              </a:ext>
            </a:extLst>
          </p:cNvPr>
          <p:cNvSpPr>
            <a:spLocks noGrp="1"/>
          </p:cNvSpPr>
          <p:nvPr>
            <p:ph type="title"/>
          </p:nvPr>
        </p:nvSpPr>
        <p:spPr/>
        <p:txBody>
          <a:bodyPr/>
          <a:lstStyle/>
          <a:p>
            <a:r>
              <a:rPr lang="en-US" dirty="0"/>
              <a:t>Pre-Closing: Buyer Questionnaire</a:t>
            </a:r>
          </a:p>
        </p:txBody>
      </p:sp>
      <p:sp>
        <p:nvSpPr>
          <p:cNvPr id="3" name="Content Placeholder 2">
            <a:extLst>
              <a:ext uri="{FF2B5EF4-FFF2-40B4-BE49-F238E27FC236}">
                <a16:creationId xmlns:a16="http://schemas.microsoft.com/office/drawing/2014/main" id="{D6AE7E4A-B9C4-1658-9C99-C62DB6C7F657}"/>
              </a:ext>
            </a:extLst>
          </p:cNvPr>
          <p:cNvSpPr>
            <a:spLocks noGrp="1"/>
          </p:cNvSpPr>
          <p:nvPr>
            <p:ph idx="1"/>
          </p:nvPr>
        </p:nvSpPr>
        <p:spPr/>
        <p:txBody>
          <a:bodyPr/>
          <a:lstStyle/>
          <a:p>
            <a:pPr marL="0" indent="0">
              <a:buNone/>
            </a:pPr>
            <a:r>
              <a:rPr lang="en-US" dirty="0">
                <a:solidFill>
                  <a:srgbClr val="243746"/>
                </a:solidFill>
              </a:rPr>
              <a:t>Requests the information we need to draft our closing documents and send the buyer our wire instructions: </a:t>
            </a:r>
          </a:p>
          <a:p>
            <a:pPr marL="0" indent="0">
              <a:buNone/>
            </a:pPr>
            <a:endParaRPr lang="en-US" dirty="0">
              <a:solidFill>
                <a:srgbClr val="243746"/>
              </a:solidFill>
            </a:endParaRPr>
          </a:p>
          <a:p>
            <a:pPr marL="0" indent="0">
              <a:buNone/>
            </a:pPr>
            <a:r>
              <a:rPr lang="en-US" dirty="0">
                <a:solidFill>
                  <a:srgbClr val="243746"/>
                </a:solidFill>
              </a:rPr>
              <a:t>Name and contact information </a:t>
            </a:r>
          </a:p>
          <a:p>
            <a:pPr marL="0" indent="0">
              <a:buNone/>
            </a:pPr>
            <a:r>
              <a:rPr lang="en-US" dirty="0">
                <a:solidFill>
                  <a:srgbClr val="243746"/>
                </a:solidFill>
              </a:rPr>
              <a:t>Street address </a:t>
            </a:r>
          </a:p>
          <a:p>
            <a:pPr marL="0" indent="0">
              <a:buNone/>
            </a:pPr>
            <a:r>
              <a:rPr lang="en-US" dirty="0">
                <a:solidFill>
                  <a:srgbClr val="243746"/>
                </a:solidFill>
              </a:rPr>
              <a:t>Mailing address, if different than the property address</a:t>
            </a:r>
          </a:p>
          <a:p>
            <a:pPr marL="0" indent="0">
              <a:buNone/>
            </a:pPr>
            <a:r>
              <a:rPr lang="en-US" dirty="0">
                <a:solidFill>
                  <a:srgbClr val="243746"/>
                </a:solidFill>
              </a:rPr>
              <a:t>Anticipated closing date </a:t>
            </a:r>
          </a:p>
          <a:p>
            <a:pPr marL="0" indent="0">
              <a:buNone/>
            </a:pPr>
            <a:r>
              <a:rPr lang="en-US" dirty="0">
                <a:solidFill>
                  <a:srgbClr val="243746"/>
                </a:solidFill>
              </a:rPr>
              <a:t>If all buyers will attend closing </a:t>
            </a:r>
          </a:p>
          <a:p>
            <a:pPr marL="0" indent="0">
              <a:buNone/>
            </a:pPr>
            <a:r>
              <a:rPr lang="en-US" dirty="0">
                <a:solidFill>
                  <a:srgbClr val="243746"/>
                </a:solidFill>
              </a:rPr>
              <a:t>	We encourage all buyers to attend closing personally! </a:t>
            </a:r>
          </a:p>
          <a:p>
            <a:pPr marL="0" indent="0">
              <a:buNone/>
            </a:pPr>
            <a:r>
              <a:rPr lang="en-US" dirty="0">
                <a:solidFill>
                  <a:srgbClr val="243746"/>
                </a:solidFill>
              </a:rPr>
              <a:t>How the buyers will hold title </a:t>
            </a:r>
          </a:p>
          <a:p>
            <a:pPr marL="0" indent="0">
              <a:buNone/>
            </a:pPr>
            <a:r>
              <a:rPr lang="en-US" dirty="0">
                <a:solidFill>
                  <a:srgbClr val="243746"/>
                </a:solidFill>
              </a:rPr>
              <a:t>Copy of their photo ID  </a:t>
            </a:r>
          </a:p>
          <a:p>
            <a:pPr marL="0" indent="0">
              <a:buNone/>
            </a:pPr>
            <a:endParaRPr lang="en-US" dirty="0"/>
          </a:p>
        </p:txBody>
      </p:sp>
      <p:pic>
        <p:nvPicPr>
          <p:cNvPr id="4" name="Picture 3" descr="Graphical user interface, application&#10;&#10;Description automatically generated">
            <a:extLst>
              <a:ext uri="{FF2B5EF4-FFF2-40B4-BE49-F238E27FC236}">
                <a16:creationId xmlns:a16="http://schemas.microsoft.com/office/drawing/2014/main" id="{CF429622-4972-C93C-49A2-B115A2975A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0722" y="2072249"/>
            <a:ext cx="2718005" cy="3746764"/>
          </a:xfrm>
          <a:prstGeom prst="rect">
            <a:avLst/>
          </a:prstGeom>
        </p:spPr>
      </p:pic>
    </p:spTree>
    <p:extLst>
      <p:ext uri="{BB962C8B-B14F-4D97-AF65-F5344CB8AC3E}">
        <p14:creationId xmlns:p14="http://schemas.microsoft.com/office/powerpoint/2010/main" val="826452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1C333-4EFC-A3CE-3655-ADBB17F508C1}"/>
              </a:ext>
            </a:extLst>
          </p:cNvPr>
          <p:cNvSpPr>
            <a:spLocks noGrp="1"/>
          </p:cNvSpPr>
          <p:nvPr>
            <p:ph type="title"/>
          </p:nvPr>
        </p:nvSpPr>
        <p:spPr/>
        <p:txBody>
          <a:bodyPr/>
          <a:lstStyle/>
          <a:p>
            <a:r>
              <a:rPr lang="en-US" dirty="0"/>
              <a:t>Pre-closing: Introductory Email to Seller</a:t>
            </a:r>
          </a:p>
        </p:txBody>
      </p:sp>
      <p:pic>
        <p:nvPicPr>
          <p:cNvPr id="4" name="Picture 3" descr="Graphical user interface, text&#10;&#10;Description automatically generated">
            <a:extLst>
              <a:ext uri="{FF2B5EF4-FFF2-40B4-BE49-F238E27FC236}">
                <a16:creationId xmlns:a16="http://schemas.microsoft.com/office/drawing/2014/main" id="{B07BB8CC-C602-3882-860F-9BAC703295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87882" y="2246050"/>
            <a:ext cx="4307171" cy="3915051"/>
          </a:xfrm>
          <a:prstGeom prst="rect">
            <a:avLst/>
          </a:prstGeom>
        </p:spPr>
      </p:pic>
    </p:spTree>
    <p:extLst>
      <p:ext uri="{BB962C8B-B14F-4D97-AF65-F5344CB8AC3E}">
        <p14:creationId xmlns:p14="http://schemas.microsoft.com/office/powerpoint/2010/main" val="124253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1AFF0-033E-82BD-E0DA-859713292090}"/>
              </a:ext>
            </a:extLst>
          </p:cNvPr>
          <p:cNvSpPr>
            <a:spLocks noGrp="1"/>
          </p:cNvSpPr>
          <p:nvPr>
            <p:ph type="title"/>
          </p:nvPr>
        </p:nvSpPr>
        <p:spPr/>
        <p:txBody>
          <a:bodyPr/>
          <a:lstStyle/>
          <a:p>
            <a:r>
              <a:rPr lang="en-US" dirty="0"/>
              <a:t>Pre-Closing: Seller Questionnaire </a:t>
            </a:r>
          </a:p>
        </p:txBody>
      </p:sp>
      <p:sp>
        <p:nvSpPr>
          <p:cNvPr id="3" name="Content Placeholder 2">
            <a:extLst>
              <a:ext uri="{FF2B5EF4-FFF2-40B4-BE49-F238E27FC236}">
                <a16:creationId xmlns:a16="http://schemas.microsoft.com/office/drawing/2014/main" id="{788A665A-D673-ABAD-80E0-B4FDAB163C88}"/>
              </a:ext>
            </a:extLst>
          </p:cNvPr>
          <p:cNvSpPr>
            <a:spLocks noGrp="1"/>
          </p:cNvSpPr>
          <p:nvPr>
            <p:ph idx="1"/>
          </p:nvPr>
        </p:nvSpPr>
        <p:spPr/>
        <p:txBody>
          <a:bodyPr>
            <a:normAutofit lnSpcReduction="10000"/>
          </a:bodyPr>
          <a:lstStyle/>
          <a:p>
            <a:pPr marL="0" indent="0">
              <a:buNone/>
            </a:pPr>
            <a:r>
              <a:rPr lang="en-US" dirty="0">
                <a:solidFill>
                  <a:srgbClr val="243746"/>
                </a:solidFill>
              </a:rPr>
              <a:t>Our secure website allows the seller to quickly and safely submit the information necessary for us to complete the sale. </a:t>
            </a:r>
          </a:p>
          <a:p>
            <a:pPr marL="0" indent="0">
              <a:buNone/>
            </a:pPr>
            <a:endParaRPr lang="en-US" dirty="0">
              <a:solidFill>
                <a:srgbClr val="243746"/>
              </a:solidFill>
            </a:endParaRPr>
          </a:p>
          <a:p>
            <a:pPr marL="0" indent="0">
              <a:buNone/>
            </a:pPr>
            <a:r>
              <a:rPr lang="en-US" dirty="0">
                <a:solidFill>
                  <a:srgbClr val="243746"/>
                </a:solidFill>
              </a:rPr>
              <a:t>It is similar to the buyer questionnaire but also includes questions unique to the seller. </a:t>
            </a:r>
          </a:p>
          <a:p>
            <a:pPr marL="0" indent="0">
              <a:buNone/>
            </a:pPr>
            <a:endParaRPr lang="en-US" dirty="0">
              <a:solidFill>
                <a:srgbClr val="243746"/>
              </a:solidFill>
            </a:endParaRPr>
          </a:p>
          <a:p>
            <a:pPr marL="0" indent="0">
              <a:buNone/>
            </a:pPr>
            <a:r>
              <a:rPr lang="en-US" u="sng" dirty="0">
                <a:solidFill>
                  <a:srgbClr val="243746"/>
                </a:solidFill>
              </a:rPr>
              <a:t>The following is needed to complete the seller questionnaire: </a:t>
            </a:r>
          </a:p>
          <a:p>
            <a:pPr marL="0" indent="0">
              <a:buNone/>
            </a:pPr>
            <a:r>
              <a:rPr lang="en-US" dirty="0">
                <a:solidFill>
                  <a:srgbClr val="243746"/>
                </a:solidFill>
              </a:rPr>
              <a:t>Copy of the mortgage statement and full loan number </a:t>
            </a:r>
          </a:p>
          <a:p>
            <a:pPr marL="0" indent="0">
              <a:buNone/>
            </a:pPr>
            <a:r>
              <a:rPr lang="en-US" dirty="0">
                <a:solidFill>
                  <a:srgbClr val="243746"/>
                </a:solidFill>
              </a:rPr>
              <a:t>HOA contact info </a:t>
            </a:r>
          </a:p>
          <a:p>
            <a:pPr marL="0" indent="0">
              <a:buNone/>
            </a:pPr>
            <a:r>
              <a:rPr lang="en-US" dirty="0">
                <a:solidFill>
                  <a:srgbClr val="243746"/>
                </a:solidFill>
              </a:rPr>
              <a:t>Water company’s information</a:t>
            </a:r>
          </a:p>
          <a:p>
            <a:pPr marL="0" indent="0">
              <a:buNone/>
            </a:pPr>
            <a:r>
              <a:rPr lang="en-US" dirty="0">
                <a:solidFill>
                  <a:srgbClr val="243746"/>
                </a:solidFill>
              </a:rPr>
              <a:t>Seller’s ID </a:t>
            </a:r>
          </a:p>
          <a:p>
            <a:pPr marL="0" indent="0">
              <a:buNone/>
            </a:pPr>
            <a:endParaRPr lang="en-US" dirty="0">
              <a:solidFill>
                <a:srgbClr val="243746"/>
              </a:solidFill>
            </a:endParaRPr>
          </a:p>
          <a:p>
            <a:pPr marL="0" indent="0">
              <a:buNone/>
            </a:pPr>
            <a:r>
              <a:rPr lang="en-US" dirty="0">
                <a:solidFill>
                  <a:srgbClr val="243746"/>
                </a:solidFill>
              </a:rPr>
              <a:t>For security purposes this must be submitted in one sitting. </a:t>
            </a:r>
          </a:p>
          <a:p>
            <a:pPr marL="0" indent="0">
              <a:buNone/>
            </a:pPr>
            <a:r>
              <a:rPr lang="en-US" dirty="0">
                <a:solidFill>
                  <a:srgbClr val="243746"/>
                </a:solidFill>
              </a:rPr>
              <a:t>The questionnaire should be submitted as soon as possible to avoid any closing delays! </a:t>
            </a:r>
          </a:p>
        </p:txBody>
      </p:sp>
    </p:spTree>
    <p:extLst>
      <p:ext uri="{BB962C8B-B14F-4D97-AF65-F5344CB8AC3E}">
        <p14:creationId xmlns:p14="http://schemas.microsoft.com/office/powerpoint/2010/main" val="4025158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68DBD-B42E-82B9-2C80-38087ED18180}"/>
              </a:ext>
            </a:extLst>
          </p:cNvPr>
          <p:cNvSpPr>
            <a:spLocks noGrp="1"/>
          </p:cNvSpPr>
          <p:nvPr>
            <p:ph type="title"/>
          </p:nvPr>
        </p:nvSpPr>
        <p:spPr/>
        <p:txBody>
          <a:bodyPr/>
          <a:lstStyle/>
          <a:p>
            <a:r>
              <a:rPr lang="en-US" dirty="0"/>
              <a:t>Pre-Closing: Seller Questionnaire </a:t>
            </a:r>
          </a:p>
        </p:txBody>
      </p:sp>
      <p:sp>
        <p:nvSpPr>
          <p:cNvPr id="3" name="Content Placeholder 2">
            <a:extLst>
              <a:ext uri="{FF2B5EF4-FFF2-40B4-BE49-F238E27FC236}">
                <a16:creationId xmlns:a16="http://schemas.microsoft.com/office/drawing/2014/main" id="{87EB9A41-C222-A24F-E876-CC71B4E44D1C}"/>
              </a:ext>
            </a:extLst>
          </p:cNvPr>
          <p:cNvSpPr>
            <a:spLocks noGrp="1"/>
          </p:cNvSpPr>
          <p:nvPr>
            <p:ph idx="1"/>
          </p:nvPr>
        </p:nvSpPr>
        <p:spPr>
          <a:xfrm>
            <a:off x="433059" y="1422402"/>
            <a:ext cx="5834576" cy="4754563"/>
          </a:xfrm>
        </p:spPr>
        <p:txBody>
          <a:bodyPr>
            <a:normAutofit lnSpcReduction="10000"/>
          </a:bodyPr>
          <a:lstStyle/>
          <a:p>
            <a:pPr marL="0" indent="0">
              <a:lnSpc>
                <a:spcPts val="1461"/>
              </a:lnSpc>
              <a:buNone/>
            </a:pPr>
            <a:r>
              <a:rPr lang="en-US" u="sng" dirty="0">
                <a:solidFill>
                  <a:srgbClr val="243746"/>
                </a:solidFill>
              </a:rPr>
              <a:t>Water Service </a:t>
            </a:r>
          </a:p>
          <a:p>
            <a:pPr marL="0" indent="0">
              <a:buNone/>
            </a:pPr>
            <a:r>
              <a:rPr lang="en-US" sz="1600" dirty="0">
                <a:solidFill>
                  <a:schemeClr val="tx2">
                    <a:lumMod val="50000"/>
                  </a:schemeClr>
                </a:solidFill>
                <a:cs typeface="Times New Roman" panose="02020603050405020304" pitchFamily="18" charset="0"/>
              </a:rPr>
              <a:t>Who do you pay your water bill through? </a:t>
            </a:r>
          </a:p>
          <a:p>
            <a:endParaRPr lang="en-US" sz="1600" dirty="0">
              <a:solidFill>
                <a:schemeClr val="tx2">
                  <a:lumMod val="50000"/>
                </a:schemeClr>
              </a:solidFill>
              <a:cs typeface="Times New Roman" panose="02020603050405020304" pitchFamily="18" charset="0"/>
            </a:endParaRPr>
          </a:p>
          <a:p>
            <a:pPr lvl="1"/>
            <a:r>
              <a:rPr lang="en-US" sz="1600" dirty="0">
                <a:solidFill>
                  <a:schemeClr val="tx2">
                    <a:lumMod val="50000"/>
                  </a:schemeClr>
                </a:solidFill>
                <a:cs typeface="Times New Roman" panose="02020603050405020304" pitchFamily="18" charset="0"/>
              </a:rPr>
              <a:t>Paid through Homeowner's Association</a:t>
            </a:r>
          </a:p>
          <a:p>
            <a:pPr marL="457189" lvl="1" indent="0">
              <a:buNone/>
            </a:pPr>
            <a:endParaRPr lang="en-US" sz="1600" dirty="0">
              <a:solidFill>
                <a:schemeClr val="tx2">
                  <a:lumMod val="50000"/>
                </a:schemeClr>
              </a:solidFill>
              <a:cs typeface="Times New Roman" panose="02020603050405020304" pitchFamily="18" charset="0"/>
            </a:endParaRPr>
          </a:p>
          <a:p>
            <a:pPr lvl="1"/>
            <a:r>
              <a:rPr lang="en-US" sz="1600" dirty="0">
                <a:solidFill>
                  <a:schemeClr val="tx2">
                    <a:lumMod val="50000"/>
                  </a:schemeClr>
                </a:solidFill>
                <a:cs typeface="Times New Roman" panose="02020603050405020304" pitchFamily="18" charset="0"/>
              </a:rPr>
              <a:t>City of Atlanta Dept. of Watershed Management **Please note: City of Atlanta requires prepayment to process, this will be collected at closing** </a:t>
            </a:r>
          </a:p>
          <a:p>
            <a:pPr lvl="1"/>
            <a:endParaRPr lang="en-US" sz="1600" dirty="0">
              <a:solidFill>
                <a:schemeClr val="tx2">
                  <a:lumMod val="50000"/>
                </a:schemeClr>
              </a:solidFill>
              <a:cs typeface="Times New Roman" panose="02020603050405020304" pitchFamily="18" charset="0"/>
            </a:endParaRPr>
          </a:p>
          <a:p>
            <a:pPr lvl="1"/>
            <a:r>
              <a:rPr lang="en-US" sz="1600" dirty="0">
                <a:solidFill>
                  <a:schemeClr val="tx2">
                    <a:lumMod val="50000"/>
                  </a:schemeClr>
                </a:solidFill>
                <a:cs typeface="Times New Roman" panose="02020603050405020304" pitchFamily="18" charset="0"/>
              </a:rPr>
              <a:t>Cobb County</a:t>
            </a:r>
          </a:p>
          <a:p>
            <a:pPr lvl="1"/>
            <a:endParaRPr lang="en-US" sz="1600" dirty="0">
              <a:solidFill>
                <a:schemeClr val="tx2">
                  <a:lumMod val="50000"/>
                </a:schemeClr>
              </a:solidFill>
              <a:cs typeface="Times New Roman" panose="02020603050405020304" pitchFamily="18" charset="0"/>
            </a:endParaRPr>
          </a:p>
          <a:p>
            <a:pPr lvl="1"/>
            <a:r>
              <a:rPr lang="en-US" sz="1600" dirty="0">
                <a:solidFill>
                  <a:schemeClr val="tx2">
                    <a:lumMod val="50000"/>
                  </a:schemeClr>
                </a:solidFill>
                <a:cs typeface="Times New Roman" panose="02020603050405020304" pitchFamily="18" charset="0"/>
              </a:rPr>
              <a:t>Fulton County </a:t>
            </a:r>
          </a:p>
          <a:p>
            <a:pPr lvl="1"/>
            <a:endParaRPr lang="en-US" sz="1600" dirty="0">
              <a:solidFill>
                <a:schemeClr val="tx2">
                  <a:lumMod val="50000"/>
                </a:schemeClr>
              </a:solidFill>
              <a:cs typeface="Times New Roman" panose="02020603050405020304" pitchFamily="18" charset="0"/>
            </a:endParaRPr>
          </a:p>
          <a:p>
            <a:pPr lvl="1"/>
            <a:r>
              <a:rPr lang="en-US" sz="1600" dirty="0">
                <a:solidFill>
                  <a:schemeClr val="tx2">
                    <a:lumMod val="50000"/>
                  </a:schemeClr>
                </a:solidFill>
                <a:cs typeface="Times New Roman" panose="02020603050405020304" pitchFamily="18" charset="0"/>
              </a:rPr>
              <a:t>Gwinnett County </a:t>
            </a:r>
          </a:p>
          <a:p>
            <a:pPr lvl="1"/>
            <a:endParaRPr lang="en-US" sz="1600" dirty="0">
              <a:solidFill>
                <a:schemeClr val="tx2">
                  <a:lumMod val="50000"/>
                </a:schemeClr>
              </a:solidFill>
              <a:cs typeface="Times New Roman" panose="02020603050405020304" pitchFamily="18" charset="0"/>
            </a:endParaRPr>
          </a:p>
          <a:p>
            <a:pPr lvl="1"/>
            <a:r>
              <a:rPr lang="en-US" sz="1600" dirty="0">
                <a:solidFill>
                  <a:schemeClr val="tx2">
                    <a:lumMod val="50000"/>
                  </a:schemeClr>
                </a:solidFill>
                <a:cs typeface="Times New Roman" panose="02020603050405020304" pitchFamily="18" charset="0"/>
              </a:rPr>
              <a:t>City of Roswell, Milton or Alpharetta </a:t>
            </a:r>
          </a:p>
          <a:p>
            <a:pPr marL="457189" lvl="1" indent="0">
              <a:buNone/>
            </a:pPr>
            <a:endParaRPr lang="en-US" sz="1600" dirty="0">
              <a:solidFill>
                <a:schemeClr val="tx2">
                  <a:lumMod val="50000"/>
                </a:schemeClr>
              </a:solidFill>
              <a:cs typeface="Times New Roman" panose="02020603050405020304" pitchFamily="18" charset="0"/>
            </a:endParaRPr>
          </a:p>
          <a:p>
            <a:pPr lvl="1"/>
            <a:r>
              <a:rPr lang="en-US" sz="1600" dirty="0">
                <a:solidFill>
                  <a:schemeClr val="tx2">
                    <a:lumMod val="50000"/>
                  </a:schemeClr>
                </a:solidFill>
                <a:cs typeface="Times New Roman" panose="02020603050405020304" pitchFamily="18" charset="0"/>
              </a:rPr>
              <a:t>Others</a:t>
            </a:r>
          </a:p>
          <a:p>
            <a:endParaRPr lang="en-US" dirty="0"/>
          </a:p>
        </p:txBody>
      </p:sp>
      <p:pic>
        <p:nvPicPr>
          <p:cNvPr id="4" name="Picture 3" descr="A glass of water being poured into a glass&#10;&#10;Description automatically generated with medium confidence">
            <a:extLst>
              <a:ext uri="{FF2B5EF4-FFF2-40B4-BE49-F238E27FC236}">
                <a16:creationId xmlns:a16="http://schemas.microsoft.com/office/drawing/2014/main" id="{4BD89753-B8E4-0DB6-8914-F59000B286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21343" y="2094482"/>
            <a:ext cx="4535543" cy="3024075"/>
          </a:xfrm>
          <a:prstGeom prst="rect">
            <a:avLst/>
          </a:prstGeom>
        </p:spPr>
      </p:pic>
    </p:spTree>
    <p:extLst>
      <p:ext uri="{BB962C8B-B14F-4D97-AF65-F5344CB8AC3E}">
        <p14:creationId xmlns:p14="http://schemas.microsoft.com/office/powerpoint/2010/main" val="3756993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68DBD-B42E-82B9-2C80-38087ED18180}"/>
              </a:ext>
            </a:extLst>
          </p:cNvPr>
          <p:cNvSpPr>
            <a:spLocks noGrp="1"/>
          </p:cNvSpPr>
          <p:nvPr>
            <p:ph type="title"/>
          </p:nvPr>
        </p:nvSpPr>
        <p:spPr/>
        <p:txBody>
          <a:bodyPr/>
          <a:lstStyle/>
          <a:p>
            <a:r>
              <a:rPr lang="en-US" dirty="0"/>
              <a:t>Pre-Closing: Seller Questionnaire </a:t>
            </a:r>
          </a:p>
        </p:txBody>
      </p:sp>
      <p:sp>
        <p:nvSpPr>
          <p:cNvPr id="3" name="Content Placeholder 2">
            <a:extLst>
              <a:ext uri="{FF2B5EF4-FFF2-40B4-BE49-F238E27FC236}">
                <a16:creationId xmlns:a16="http://schemas.microsoft.com/office/drawing/2014/main" id="{87EB9A41-C222-A24F-E876-CC71B4E44D1C}"/>
              </a:ext>
            </a:extLst>
          </p:cNvPr>
          <p:cNvSpPr>
            <a:spLocks noGrp="1"/>
          </p:cNvSpPr>
          <p:nvPr>
            <p:ph idx="1"/>
          </p:nvPr>
        </p:nvSpPr>
        <p:spPr/>
        <p:txBody>
          <a:bodyPr>
            <a:normAutofit lnSpcReduction="10000"/>
          </a:bodyPr>
          <a:lstStyle/>
          <a:p>
            <a:pPr marL="0" indent="0">
              <a:buNone/>
            </a:pPr>
            <a:r>
              <a:rPr lang="en-US" sz="1800" u="sng" dirty="0">
                <a:solidFill>
                  <a:srgbClr val="243746"/>
                </a:solidFill>
                <a:cs typeface="Times New Roman" panose="02020603050405020304" pitchFamily="18" charset="0"/>
              </a:rPr>
              <a:t>SELLER PROCEEDS </a:t>
            </a:r>
          </a:p>
          <a:p>
            <a:pPr marL="0" indent="0">
              <a:buNone/>
            </a:pPr>
            <a:r>
              <a:rPr lang="en-US" sz="1600" dirty="0">
                <a:solidFill>
                  <a:srgbClr val="243746"/>
                </a:solidFill>
                <a:cs typeface="Times New Roman" panose="02020603050405020304" pitchFamily="18" charset="0"/>
              </a:rPr>
              <a:t>Options for Receiving Proceeds: </a:t>
            </a:r>
          </a:p>
          <a:p>
            <a:pPr marL="628650" lvl="1" indent="-171450">
              <a:buFont typeface="Arial" panose="020B0604020202020204" pitchFamily="34" charset="0"/>
              <a:buChar char="•"/>
            </a:pPr>
            <a:r>
              <a:rPr lang="en-US" sz="1400" dirty="0">
                <a:solidFill>
                  <a:srgbClr val="243746"/>
                </a:solidFill>
                <a:cs typeface="Times New Roman" panose="02020603050405020304" pitchFamily="18" charset="0"/>
              </a:rPr>
              <a:t>Check at closing: Please note that some banks may put a hold on the check</a:t>
            </a:r>
          </a:p>
          <a:p>
            <a:pPr marL="628650" lvl="1" indent="-171450">
              <a:buFont typeface="Arial" panose="020B0604020202020204" pitchFamily="34" charset="0"/>
              <a:buChar char="•"/>
            </a:pPr>
            <a:endParaRPr lang="en-US" sz="1400" dirty="0">
              <a:solidFill>
                <a:srgbClr val="243746"/>
              </a:solidFill>
              <a:cs typeface="Times New Roman" panose="02020603050405020304" pitchFamily="18" charset="0"/>
            </a:endParaRPr>
          </a:p>
          <a:p>
            <a:pPr marL="628650" lvl="1" indent="-171450">
              <a:buFont typeface="Arial" panose="020B0604020202020204" pitchFamily="34" charset="0"/>
              <a:buChar char="•"/>
            </a:pPr>
            <a:r>
              <a:rPr lang="en-US" sz="1400" dirty="0">
                <a:solidFill>
                  <a:srgbClr val="243746"/>
                </a:solidFill>
                <a:cs typeface="Times New Roman" panose="02020603050405020304" pitchFamily="18" charset="0"/>
              </a:rPr>
              <a:t>Wire after closing </a:t>
            </a:r>
          </a:p>
          <a:p>
            <a:pPr marL="457200" lvl="1" indent="0">
              <a:buNone/>
            </a:pPr>
            <a:endParaRPr lang="en-US" sz="1400" dirty="0">
              <a:solidFill>
                <a:srgbClr val="243746"/>
              </a:solidFill>
              <a:cs typeface="Times New Roman" panose="02020603050405020304" pitchFamily="18" charset="0"/>
            </a:endParaRPr>
          </a:p>
          <a:p>
            <a:pPr marL="628650" lvl="1" indent="-171450">
              <a:buFont typeface="Arial" panose="020B0604020202020204" pitchFamily="34" charset="0"/>
              <a:buChar char="•"/>
            </a:pPr>
            <a:r>
              <a:rPr lang="en-US" sz="1400" dirty="0">
                <a:solidFill>
                  <a:srgbClr val="243746"/>
                </a:solidFill>
                <a:cs typeface="Times New Roman" panose="02020603050405020304" pitchFamily="18" charset="0"/>
              </a:rPr>
              <a:t>Apply funds to purchase that is being handled by Campbell &amp; Brannon. </a:t>
            </a:r>
          </a:p>
          <a:p>
            <a:endParaRPr lang="en-US" sz="1400" dirty="0">
              <a:solidFill>
                <a:srgbClr val="243746"/>
              </a:solidFill>
              <a:cs typeface="Times New Roman" panose="02020603050405020304" pitchFamily="18" charset="0"/>
            </a:endParaRPr>
          </a:p>
          <a:p>
            <a:r>
              <a:rPr lang="en-US" sz="1400" dirty="0">
                <a:solidFill>
                  <a:srgbClr val="243746"/>
                </a:solidFill>
                <a:cs typeface="Times New Roman" panose="02020603050405020304" pitchFamily="18" charset="0"/>
              </a:rPr>
              <a:t>Wire Authorization Form </a:t>
            </a:r>
          </a:p>
          <a:p>
            <a:pPr marL="0" indent="0">
              <a:buNone/>
            </a:pPr>
            <a:endParaRPr lang="en-US" sz="1400" dirty="0">
              <a:solidFill>
                <a:srgbClr val="243746"/>
              </a:solidFill>
              <a:cs typeface="Times New Roman" panose="02020603050405020304" pitchFamily="18" charset="0"/>
            </a:endParaRPr>
          </a:p>
          <a:p>
            <a:r>
              <a:rPr lang="en-US" sz="1400" dirty="0">
                <a:solidFill>
                  <a:srgbClr val="243746"/>
                </a:solidFill>
                <a:cs typeface="Times New Roman" panose="02020603050405020304" pitchFamily="18" charset="0"/>
              </a:rPr>
              <a:t>If we do not receive the outgoing wire authorization from the seller in person they must complete the CertifID wire verification (more on CertifID in a minute).</a:t>
            </a:r>
          </a:p>
          <a:p>
            <a:pPr marL="0" indent="0">
              <a:buNone/>
            </a:pPr>
            <a:endParaRPr lang="en-US" sz="1400" dirty="0">
              <a:solidFill>
                <a:srgbClr val="243746"/>
              </a:solidFill>
              <a:cs typeface="Times New Roman" panose="02020603050405020304" pitchFamily="18" charset="0"/>
            </a:endParaRPr>
          </a:p>
          <a:p>
            <a:r>
              <a:rPr lang="en-US" sz="1400" dirty="0">
                <a:solidFill>
                  <a:srgbClr val="243746"/>
                </a:solidFill>
                <a:cs typeface="Times New Roman" panose="02020603050405020304" pitchFamily="18" charset="0"/>
              </a:rPr>
              <a:t>If you choose to have your proceeds wired, please do one of the following:</a:t>
            </a:r>
          </a:p>
          <a:p>
            <a:pPr marL="628650" lvl="1" indent="-171450">
              <a:buFont typeface="Arial" panose="020B0604020202020204" pitchFamily="34" charset="0"/>
              <a:buChar char="•"/>
            </a:pPr>
            <a:r>
              <a:rPr lang="en-US" sz="1400" dirty="0">
                <a:solidFill>
                  <a:srgbClr val="243746"/>
                </a:solidFill>
                <a:cs typeface="Times New Roman" panose="02020603050405020304" pitchFamily="18" charset="0"/>
              </a:rPr>
              <a:t>Attach your wire instructions, bring your wire information, OR attach a voided check</a:t>
            </a:r>
          </a:p>
          <a:p>
            <a:pPr marL="457200" lvl="1" indent="0">
              <a:buNone/>
            </a:pPr>
            <a:endParaRPr lang="en-US" sz="1400" dirty="0">
              <a:solidFill>
                <a:srgbClr val="243746"/>
              </a:solidFill>
              <a:cs typeface="Times New Roman" panose="02020603050405020304" pitchFamily="18" charset="0"/>
            </a:endParaRPr>
          </a:p>
          <a:p>
            <a:r>
              <a:rPr lang="en-US" sz="1400" dirty="0">
                <a:solidFill>
                  <a:srgbClr val="243746"/>
                </a:solidFill>
                <a:cs typeface="Times New Roman" panose="02020603050405020304" pitchFamily="18" charset="0"/>
              </a:rPr>
              <a:t>For brokerage accounts (i.e. Charles Schwab, Merrill Lynch or Morgan Stanley), a voided check is not sufficient for wiring. Check with your banker/financial advisor for their official wiring instructions.</a:t>
            </a:r>
          </a:p>
          <a:p>
            <a:endParaRPr lang="en-US" dirty="0"/>
          </a:p>
        </p:txBody>
      </p:sp>
    </p:spTree>
    <p:extLst>
      <p:ext uri="{BB962C8B-B14F-4D97-AF65-F5344CB8AC3E}">
        <p14:creationId xmlns:p14="http://schemas.microsoft.com/office/powerpoint/2010/main" val="3643374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68DBD-B42E-82B9-2C80-38087ED18180}"/>
              </a:ext>
            </a:extLst>
          </p:cNvPr>
          <p:cNvSpPr>
            <a:spLocks noGrp="1"/>
          </p:cNvSpPr>
          <p:nvPr>
            <p:ph type="title"/>
          </p:nvPr>
        </p:nvSpPr>
        <p:spPr/>
        <p:txBody>
          <a:bodyPr/>
          <a:lstStyle/>
          <a:p>
            <a:r>
              <a:rPr lang="en-US" dirty="0"/>
              <a:t>Pre-Closing: Seller Questionnaire </a:t>
            </a:r>
          </a:p>
        </p:txBody>
      </p:sp>
      <p:sp>
        <p:nvSpPr>
          <p:cNvPr id="3" name="Content Placeholder 2">
            <a:extLst>
              <a:ext uri="{FF2B5EF4-FFF2-40B4-BE49-F238E27FC236}">
                <a16:creationId xmlns:a16="http://schemas.microsoft.com/office/drawing/2014/main" id="{87EB9A41-C222-A24F-E876-CC71B4E44D1C}"/>
              </a:ext>
            </a:extLst>
          </p:cNvPr>
          <p:cNvSpPr>
            <a:spLocks noGrp="1"/>
          </p:cNvSpPr>
          <p:nvPr>
            <p:ph idx="1"/>
          </p:nvPr>
        </p:nvSpPr>
        <p:spPr>
          <a:xfrm>
            <a:off x="433059" y="1546689"/>
            <a:ext cx="6606933" cy="4754563"/>
          </a:xfrm>
        </p:spPr>
        <p:txBody>
          <a:bodyPr>
            <a:normAutofit/>
          </a:bodyPr>
          <a:lstStyle/>
          <a:p>
            <a:pPr marL="0" indent="0">
              <a:lnSpc>
                <a:spcPts val="1461"/>
              </a:lnSpc>
              <a:buNone/>
            </a:pPr>
            <a:r>
              <a:rPr lang="en-US" sz="2800" u="sng" dirty="0">
                <a:solidFill>
                  <a:srgbClr val="243746"/>
                </a:solidFill>
              </a:rPr>
              <a:t>Asks the following:</a:t>
            </a:r>
          </a:p>
          <a:p>
            <a:pPr marL="171450" indent="-171450">
              <a:lnSpc>
                <a:spcPts val="1461"/>
              </a:lnSpc>
              <a:buFont typeface="Arial" panose="020B0604020202020204" pitchFamily="34" charset="0"/>
              <a:buChar char="•"/>
            </a:pPr>
            <a:r>
              <a:rPr lang="en-US" sz="2000" dirty="0">
                <a:solidFill>
                  <a:srgbClr val="243746"/>
                </a:solidFill>
              </a:rPr>
              <a:t>Address of property being sold </a:t>
            </a:r>
          </a:p>
          <a:p>
            <a:pPr marL="0" indent="0">
              <a:lnSpc>
                <a:spcPts val="1461"/>
              </a:lnSpc>
              <a:buNone/>
            </a:pPr>
            <a:endParaRPr lang="en-US" sz="2000" dirty="0">
              <a:solidFill>
                <a:srgbClr val="243746"/>
              </a:solidFill>
            </a:endParaRPr>
          </a:p>
          <a:p>
            <a:pPr marL="171450" indent="-171450">
              <a:lnSpc>
                <a:spcPts val="1461"/>
              </a:lnSpc>
              <a:buFont typeface="Arial" panose="020B0604020202020204" pitchFamily="34" charset="0"/>
              <a:buChar char="•"/>
            </a:pPr>
            <a:r>
              <a:rPr lang="en-US" sz="2000" dirty="0">
                <a:solidFill>
                  <a:srgbClr val="243746"/>
                </a:solidFill>
              </a:rPr>
              <a:t>Sellers’ names </a:t>
            </a:r>
          </a:p>
          <a:p>
            <a:pPr marL="171450" indent="-171450">
              <a:lnSpc>
                <a:spcPts val="1461"/>
              </a:lnSpc>
              <a:buFont typeface="Arial" panose="020B0604020202020204" pitchFamily="34" charset="0"/>
              <a:buChar char="•"/>
            </a:pPr>
            <a:endParaRPr lang="en-US" sz="2000" dirty="0">
              <a:solidFill>
                <a:srgbClr val="243746"/>
              </a:solidFill>
            </a:endParaRPr>
          </a:p>
          <a:p>
            <a:pPr marL="171450" indent="-171450">
              <a:lnSpc>
                <a:spcPts val="1461"/>
              </a:lnSpc>
              <a:buFont typeface="Arial" panose="020B0604020202020204" pitchFamily="34" charset="0"/>
              <a:buChar char="•"/>
            </a:pPr>
            <a:r>
              <a:rPr lang="en-US" sz="2000" dirty="0">
                <a:solidFill>
                  <a:srgbClr val="243746"/>
                </a:solidFill>
              </a:rPr>
              <a:t>Copy of your photo ID </a:t>
            </a:r>
          </a:p>
          <a:p>
            <a:pPr marL="171450" indent="-171450">
              <a:lnSpc>
                <a:spcPts val="1461"/>
              </a:lnSpc>
              <a:buFont typeface="Arial" panose="020B0604020202020204" pitchFamily="34" charset="0"/>
              <a:buChar char="•"/>
            </a:pPr>
            <a:endParaRPr lang="en-US" sz="2000" dirty="0">
              <a:solidFill>
                <a:srgbClr val="243746"/>
              </a:solidFill>
            </a:endParaRPr>
          </a:p>
          <a:p>
            <a:pPr marL="171450" indent="-171450">
              <a:lnSpc>
                <a:spcPts val="1461"/>
              </a:lnSpc>
              <a:buFont typeface="Arial" panose="020B0604020202020204" pitchFamily="34" charset="0"/>
              <a:buChar char="•"/>
            </a:pPr>
            <a:r>
              <a:rPr lang="en-US" sz="2000" dirty="0">
                <a:solidFill>
                  <a:srgbClr val="243746"/>
                </a:solidFill>
              </a:rPr>
              <a:t>Contact information </a:t>
            </a:r>
          </a:p>
          <a:p>
            <a:pPr marL="171450" indent="-171450">
              <a:lnSpc>
                <a:spcPts val="1461"/>
              </a:lnSpc>
              <a:buFont typeface="Arial" panose="020B0604020202020204" pitchFamily="34" charset="0"/>
              <a:buChar char="•"/>
            </a:pPr>
            <a:endParaRPr lang="en-US" sz="2000" dirty="0">
              <a:solidFill>
                <a:srgbClr val="243746"/>
              </a:solidFill>
            </a:endParaRPr>
          </a:p>
          <a:p>
            <a:pPr marL="171450" indent="-171450">
              <a:lnSpc>
                <a:spcPts val="1461"/>
              </a:lnSpc>
              <a:buFont typeface="Arial" panose="020B0604020202020204" pitchFamily="34" charset="0"/>
              <a:buChar char="•"/>
            </a:pPr>
            <a:r>
              <a:rPr lang="en-US" sz="2000" dirty="0">
                <a:solidFill>
                  <a:srgbClr val="243746"/>
                </a:solidFill>
              </a:rPr>
              <a:t>Social Security Number – this field is encrypted and required for tax purposes</a:t>
            </a:r>
          </a:p>
          <a:p>
            <a:pPr marL="171450" indent="-171450">
              <a:lnSpc>
                <a:spcPts val="1461"/>
              </a:lnSpc>
              <a:buFont typeface="Arial" panose="020B0604020202020204" pitchFamily="34" charset="0"/>
              <a:buChar char="•"/>
            </a:pPr>
            <a:endParaRPr lang="en-US" sz="2000" dirty="0">
              <a:solidFill>
                <a:srgbClr val="243746"/>
              </a:solidFill>
            </a:endParaRPr>
          </a:p>
          <a:p>
            <a:pPr marL="171450" indent="-171450">
              <a:lnSpc>
                <a:spcPts val="1461"/>
              </a:lnSpc>
              <a:buFont typeface="Arial" panose="020B0604020202020204" pitchFamily="34" charset="0"/>
              <a:buChar char="•"/>
            </a:pPr>
            <a:r>
              <a:rPr lang="en-US" sz="2000" dirty="0">
                <a:solidFill>
                  <a:srgbClr val="243746"/>
                </a:solidFill>
              </a:rPr>
              <a:t>Loan number </a:t>
            </a:r>
          </a:p>
          <a:p>
            <a:pPr marL="171450" indent="-171450">
              <a:lnSpc>
                <a:spcPts val="1461"/>
              </a:lnSpc>
              <a:buFont typeface="Arial" panose="020B0604020202020204" pitchFamily="34" charset="0"/>
              <a:buChar char="•"/>
            </a:pPr>
            <a:endParaRPr lang="en-US" sz="2000" dirty="0">
              <a:solidFill>
                <a:srgbClr val="243746"/>
              </a:solidFill>
            </a:endParaRPr>
          </a:p>
          <a:p>
            <a:pPr marL="171450" indent="-171450">
              <a:lnSpc>
                <a:spcPts val="1461"/>
              </a:lnSpc>
              <a:buFont typeface="Arial" panose="020B0604020202020204" pitchFamily="34" charset="0"/>
              <a:buChar char="•"/>
            </a:pPr>
            <a:r>
              <a:rPr lang="en-US" sz="2000" dirty="0">
                <a:solidFill>
                  <a:srgbClr val="243746"/>
                </a:solidFill>
              </a:rPr>
              <a:t>HOA information </a:t>
            </a:r>
          </a:p>
          <a:p>
            <a:endParaRPr lang="en-US" dirty="0"/>
          </a:p>
        </p:txBody>
      </p:sp>
      <p:pic>
        <p:nvPicPr>
          <p:cNvPr id="4" name="Picture 3" descr="A picture containing text, newspaper&#10;&#10;Description automatically generated">
            <a:extLst>
              <a:ext uri="{FF2B5EF4-FFF2-40B4-BE49-F238E27FC236}">
                <a16:creationId xmlns:a16="http://schemas.microsoft.com/office/drawing/2014/main" id="{EDE06571-C298-F620-452E-09D2766974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21341" y="2169585"/>
            <a:ext cx="3310014" cy="1861882"/>
          </a:xfrm>
          <a:prstGeom prst="rect">
            <a:avLst/>
          </a:prstGeom>
        </p:spPr>
      </p:pic>
    </p:spTree>
    <p:extLst>
      <p:ext uri="{BB962C8B-B14F-4D97-AF65-F5344CB8AC3E}">
        <p14:creationId xmlns:p14="http://schemas.microsoft.com/office/powerpoint/2010/main" val="2587316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8D62D-8471-B2CB-579C-331CBDDB76DF}"/>
              </a:ext>
            </a:extLst>
          </p:cNvPr>
          <p:cNvSpPr>
            <a:spLocks noGrp="1"/>
          </p:cNvSpPr>
          <p:nvPr>
            <p:ph type="title"/>
          </p:nvPr>
        </p:nvSpPr>
        <p:spPr/>
        <p:txBody>
          <a:bodyPr/>
          <a:lstStyle/>
          <a:p>
            <a:r>
              <a:rPr lang="en-US" dirty="0"/>
              <a:t>Overview 	</a:t>
            </a:r>
          </a:p>
        </p:txBody>
      </p:sp>
      <p:sp>
        <p:nvSpPr>
          <p:cNvPr id="3" name="Content Placeholder 2">
            <a:extLst>
              <a:ext uri="{FF2B5EF4-FFF2-40B4-BE49-F238E27FC236}">
                <a16:creationId xmlns:a16="http://schemas.microsoft.com/office/drawing/2014/main" id="{72E9AC4F-F147-65EB-D74A-F13F686698AC}"/>
              </a:ext>
            </a:extLst>
          </p:cNvPr>
          <p:cNvSpPr>
            <a:spLocks noGrp="1"/>
          </p:cNvSpPr>
          <p:nvPr>
            <p:ph idx="1"/>
          </p:nvPr>
        </p:nvSpPr>
        <p:spPr/>
        <p:txBody>
          <a:bodyPr/>
          <a:lstStyle/>
          <a:p>
            <a:r>
              <a:rPr lang="en-US" dirty="0"/>
              <a:t>Behind the Scenes Look </a:t>
            </a:r>
          </a:p>
          <a:p>
            <a:pPr lvl="1"/>
            <a:r>
              <a:rPr lang="en-US" dirty="0"/>
              <a:t>Take a behind the scenes look at the closing process </a:t>
            </a:r>
          </a:p>
          <a:p>
            <a:pPr lvl="1"/>
            <a:endParaRPr lang="en-US" dirty="0"/>
          </a:p>
          <a:p>
            <a:r>
              <a:rPr lang="en-US" dirty="0"/>
              <a:t>Team Member Roles </a:t>
            </a:r>
          </a:p>
          <a:p>
            <a:pPr lvl="1"/>
            <a:r>
              <a:rPr lang="en-US" dirty="0"/>
              <a:t>Explore the role of each Campbell &amp; Brannon team member </a:t>
            </a:r>
          </a:p>
          <a:p>
            <a:pPr marL="457189" lvl="1" indent="0">
              <a:buNone/>
            </a:pPr>
            <a:endParaRPr lang="en-US" dirty="0"/>
          </a:p>
          <a:p>
            <a:r>
              <a:rPr lang="en-US" dirty="0"/>
              <a:t>Process and Procedures </a:t>
            </a:r>
          </a:p>
          <a:p>
            <a:pPr lvl="1"/>
            <a:r>
              <a:rPr lang="en-US" dirty="0"/>
              <a:t>Give insight into our process, procedures, and everything we need for a seamless closing experience. </a:t>
            </a:r>
          </a:p>
        </p:txBody>
      </p:sp>
      <p:pic>
        <p:nvPicPr>
          <p:cNvPr id="4" name="Image 0" descr="preencoded.png">
            <a:extLst>
              <a:ext uri="{FF2B5EF4-FFF2-40B4-BE49-F238E27FC236}">
                <a16:creationId xmlns:a16="http://schemas.microsoft.com/office/drawing/2014/main" id="{A6E28A4E-0724-4331-66D2-946477C6BA1E}"/>
              </a:ext>
            </a:extLst>
          </p:cNvPr>
          <p:cNvPicPr>
            <a:picLocks noChangeAspect="1"/>
          </p:cNvPicPr>
          <p:nvPr/>
        </p:nvPicPr>
        <p:blipFill>
          <a:blip r:embed="rId2"/>
          <a:stretch>
            <a:fillRect/>
          </a:stretch>
        </p:blipFill>
        <p:spPr>
          <a:xfrm>
            <a:off x="9144000" y="0"/>
            <a:ext cx="5486400" cy="8230076"/>
          </a:xfrm>
          <a:prstGeom prst="rect">
            <a:avLst/>
          </a:prstGeom>
        </p:spPr>
      </p:pic>
    </p:spTree>
    <p:extLst>
      <p:ext uri="{BB962C8B-B14F-4D97-AF65-F5344CB8AC3E}">
        <p14:creationId xmlns:p14="http://schemas.microsoft.com/office/powerpoint/2010/main" val="506075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68DBD-B42E-82B9-2C80-38087ED18180}"/>
              </a:ext>
            </a:extLst>
          </p:cNvPr>
          <p:cNvSpPr>
            <a:spLocks noGrp="1"/>
          </p:cNvSpPr>
          <p:nvPr>
            <p:ph type="title"/>
          </p:nvPr>
        </p:nvSpPr>
        <p:spPr/>
        <p:txBody>
          <a:bodyPr/>
          <a:lstStyle/>
          <a:p>
            <a:r>
              <a:rPr lang="en-US" dirty="0"/>
              <a:t>Pre-Closing: Seller Questionnaire </a:t>
            </a:r>
          </a:p>
        </p:txBody>
      </p:sp>
      <p:sp>
        <p:nvSpPr>
          <p:cNvPr id="3" name="Content Placeholder 2">
            <a:extLst>
              <a:ext uri="{FF2B5EF4-FFF2-40B4-BE49-F238E27FC236}">
                <a16:creationId xmlns:a16="http://schemas.microsoft.com/office/drawing/2014/main" id="{87EB9A41-C222-A24F-E876-CC71B4E44D1C}"/>
              </a:ext>
            </a:extLst>
          </p:cNvPr>
          <p:cNvSpPr>
            <a:spLocks noGrp="1"/>
          </p:cNvSpPr>
          <p:nvPr>
            <p:ph idx="1"/>
          </p:nvPr>
        </p:nvSpPr>
        <p:spPr>
          <a:xfrm>
            <a:off x="433059" y="1422403"/>
            <a:ext cx="11325884" cy="2006598"/>
          </a:xfrm>
        </p:spPr>
        <p:txBody>
          <a:bodyPr/>
          <a:lstStyle/>
          <a:p>
            <a:pPr marL="0" indent="0">
              <a:buNone/>
            </a:pPr>
            <a:r>
              <a:rPr lang="en-US" sz="1600" b="1" u="sng" dirty="0">
                <a:solidFill>
                  <a:schemeClr val="tx2">
                    <a:lumMod val="50000"/>
                  </a:schemeClr>
                </a:solidFill>
                <a:cs typeface="Times New Roman" panose="02020603050405020304" pitchFamily="18" charset="0"/>
              </a:rPr>
              <a:t>CLOSING ATTENDANCE AND SIGNERS</a:t>
            </a:r>
            <a:endParaRPr lang="en-US" sz="1600" dirty="0">
              <a:solidFill>
                <a:schemeClr val="tx2">
                  <a:lumMod val="50000"/>
                </a:schemeClr>
              </a:solidFill>
              <a:cs typeface="Times New Roman" panose="02020603050405020304" pitchFamily="18" charset="0"/>
            </a:endParaRPr>
          </a:p>
          <a:p>
            <a:r>
              <a:rPr lang="en-US" sz="1600" dirty="0">
                <a:solidFill>
                  <a:schemeClr val="tx2">
                    <a:lumMod val="50000"/>
                  </a:schemeClr>
                </a:solidFill>
                <a:cs typeface="Times New Roman" panose="02020603050405020304" pitchFamily="18" charset="0"/>
              </a:rPr>
              <a:t>Closings run more efficiently when all parties are present. Being present reduces closing and funding issues.</a:t>
            </a:r>
          </a:p>
          <a:p>
            <a:endParaRPr lang="en-US" sz="1600" dirty="0">
              <a:solidFill>
                <a:schemeClr val="tx2">
                  <a:lumMod val="50000"/>
                </a:schemeClr>
              </a:solidFill>
              <a:cs typeface="Times New Roman" panose="02020603050405020304" pitchFamily="18" charset="0"/>
            </a:endParaRPr>
          </a:p>
          <a:p>
            <a:r>
              <a:rPr lang="en-US" sz="1600" dirty="0">
                <a:solidFill>
                  <a:schemeClr val="tx2">
                    <a:lumMod val="50000"/>
                  </a:schemeClr>
                </a:solidFill>
                <a:cs typeface="Times New Roman" panose="02020603050405020304" pitchFamily="18" charset="0"/>
              </a:rPr>
              <a:t>Will all sellers on title attend closing? </a:t>
            </a:r>
          </a:p>
          <a:p>
            <a:endParaRPr lang="en-US" sz="1600" dirty="0">
              <a:solidFill>
                <a:schemeClr val="tx2">
                  <a:lumMod val="50000"/>
                </a:schemeClr>
              </a:solidFill>
              <a:cs typeface="Times New Roman" panose="02020603050405020304" pitchFamily="18" charset="0"/>
            </a:endParaRPr>
          </a:p>
          <a:p>
            <a:endParaRPr lang="en-US" dirty="0"/>
          </a:p>
        </p:txBody>
      </p:sp>
      <p:pic>
        <p:nvPicPr>
          <p:cNvPr id="5" name="Picture 4" descr="Graphical user interface&#10;&#10;Description automatically generated">
            <a:extLst>
              <a:ext uri="{FF2B5EF4-FFF2-40B4-BE49-F238E27FC236}">
                <a16:creationId xmlns:a16="http://schemas.microsoft.com/office/drawing/2014/main" id="{A7777955-3991-1B55-EB20-EB484BF754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563" y="2987580"/>
            <a:ext cx="4371458" cy="2448017"/>
          </a:xfrm>
          <a:prstGeom prst="rect">
            <a:avLst/>
          </a:prstGeom>
        </p:spPr>
      </p:pic>
      <p:sp>
        <p:nvSpPr>
          <p:cNvPr id="4" name="TextBox 3">
            <a:extLst>
              <a:ext uri="{FF2B5EF4-FFF2-40B4-BE49-F238E27FC236}">
                <a16:creationId xmlns:a16="http://schemas.microsoft.com/office/drawing/2014/main" id="{A0D60F8E-9552-657D-7E5A-0F37226C6FD6}"/>
              </a:ext>
            </a:extLst>
          </p:cNvPr>
          <p:cNvSpPr txBox="1"/>
          <p:nvPr/>
        </p:nvSpPr>
        <p:spPr>
          <a:xfrm>
            <a:off x="5184560" y="2934070"/>
            <a:ext cx="5952947" cy="2800767"/>
          </a:xfrm>
          <a:prstGeom prst="rect">
            <a:avLst/>
          </a:prstGeom>
          <a:noFill/>
        </p:spPr>
        <p:txBody>
          <a:bodyPr wrap="square" rtlCol="0">
            <a:spAutoFit/>
          </a:bodyPr>
          <a:lstStyle/>
          <a:p>
            <a:r>
              <a:rPr lang="en-US" sz="1600" dirty="0">
                <a:solidFill>
                  <a:schemeClr val="tx2">
                    <a:lumMod val="50000"/>
                  </a:schemeClr>
                </a:solidFill>
                <a:cs typeface="Times New Roman" panose="02020603050405020304" pitchFamily="18" charset="0"/>
              </a:rPr>
              <a:t>If any seller is not able to attend closing, their options include:</a:t>
            </a:r>
          </a:p>
          <a:p>
            <a:endParaRPr lang="en-US" sz="1600" dirty="0">
              <a:solidFill>
                <a:schemeClr val="tx2">
                  <a:lumMod val="50000"/>
                </a:schemeClr>
              </a:solidFill>
              <a:cs typeface="Times New Roman" panose="02020603050405020304" pitchFamily="18" charset="0"/>
            </a:endParaRPr>
          </a:p>
          <a:p>
            <a:pPr marL="171450" indent="-171450">
              <a:buFont typeface="Arial" panose="020B0604020202020204" pitchFamily="34" charset="0"/>
              <a:buChar char="•"/>
            </a:pPr>
            <a:r>
              <a:rPr lang="en-US" sz="1600" dirty="0">
                <a:solidFill>
                  <a:schemeClr val="tx2">
                    <a:lumMod val="50000"/>
                  </a:schemeClr>
                </a:solidFill>
                <a:cs typeface="Times New Roman" panose="02020603050405020304" pitchFamily="18" charset="0"/>
              </a:rPr>
              <a:t>Split closing: Seller signs in our office before the buyer. There is a fee for this service. </a:t>
            </a:r>
          </a:p>
          <a:p>
            <a:pPr marL="1543050" lvl="3" indent="-171450">
              <a:buFont typeface="Arial" panose="020B0604020202020204" pitchFamily="34" charset="0"/>
              <a:buChar char="•"/>
            </a:pPr>
            <a:endParaRPr lang="en-US" sz="1600" dirty="0">
              <a:solidFill>
                <a:schemeClr val="tx2">
                  <a:lumMod val="50000"/>
                </a:schemeClr>
              </a:solidFill>
              <a:cs typeface="Times New Roman" panose="02020603050405020304" pitchFamily="18" charset="0"/>
            </a:endParaRPr>
          </a:p>
          <a:p>
            <a:pPr marL="171450" indent="-171450">
              <a:buFont typeface="Arial" panose="020B0604020202020204" pitchFamily="34" charset="0"/>
              <a:buChar char="•"/>
            </a:pPr>
            <a:r>
              <a:rPr lang="en-US" sz="1600" dirty="0">
                <a:solidFill>
                  <a:schemeClr val="tx2">
                    <a:lumMod val="50000"/>
                  </a:schemeClr>
                </a:solidFill>
                <a:cs typeface="Times New Roman" panose="02020603050405020304" pitchFamily="18" charset="0"/>
              </a:rPr>
              <a:t>Email/Mail away: Seller signs documents sent via secure email. At minimum a printer, a witness, and a notary public are required.  There is a fee for this service.</a:t>
            </a:r>
          </a:p>
          <a:p>
            <a:pPr marL="1543050" lvl="3" indent="-171450">
              <a:buFont typeface="Arial" panose="020B0604020202020204" pitchFamily="34" charset="0"/>
              <a:buChar char="•"/>
            </a:pPr>
            <a:endParaRPr lang="en-US" sz="1600" dirty="0">
              <a:solidFill>
                <a:schemeClr val="tx2">
                  <a:lumMod val="50000"/>
                </a:schemeClr>
              </a:solidFill>
              <a:cs typeface="Times New Roman" panose="02020603050405020304" pitchFamily="18" charset="0"/>
            </a:endParaRPr>
          </a:p>
          <a:p>
            <a:pPr marL="171450" indent="-171450">
              <a:buFont typeface="Arial" panose="020B0604020202020204" pitchFamily="34" charset="0"/>
              <a:buChar char="•"/>
            </a:pPr>
            <a:r>
              <a:rPr lang="en-US" sz="1600" dirty="0">
                <a:solidFill>
                  <a:schemeClr val="tx2">
                    <a:lumMod val="50000"/>
                  </a:schemeClr>
                </a:solidFill>
                <a:cs typeface="Times New Roman" panose="02020603050405020304" pitchFamily="18" charset="0"/>
              </a:rPr>
              <a:t>If the seller is abroad, please let us know ASAP as they may be required to set up a notary appointment with the US Embassy</a:t>
            </a:r>
            <a:endParaRPr lang="en-US" dirty="0"/>
          </a:p>
        </p:txBody>
      </p:sp>
    </p:spTree>
    <p:extLst>
      <p:ext uri="{BB962C8B-B14F-4D97-AF65-F5344CB8AC3E}">
        <p14:creationId xmlns:p14="http://schemas.microsoft.com/office/powerpoint/2010/main" val="3491617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68DBD-B42E-82B9-2C80-38087ED18180}"/>
              </a:ext>
            </a:extLst>
          </p:cNvPr>
          <p:cNvSpPr>
            <a:spLocks noGrp="1"/>
          </p:cNvSpPr>
          <p:nvPr>
            <p:ph type="title"/>
          </p:nvPr>
        </p:nvSpPr>
        <p:spPr/>
        <p:txBody>
          <a:bodyPr/>
          <a:lstStyle/>
          <a:p>
            <a:r>
              <a:rPr lang="en-US" dirty="0"/>
              <a:t>Pre-Closing: Seller Questionnaire </a:t>
            </a:r>
          </a:p>
        </p:txBody>
      </p:sp>
      <p:sp>
        <p:nvSpPr>
          <p:cNvPr id="3" name="Content Placeholder 2">
            <a:extLst>
              <a:ext uri="{FF2B5EF4-FFF2-40B4-BE49-F238E27FC236}">
                <a16:creationId xmlns:a16="http://schemas.microsoft.com/office/drawing/2014/main" id="{87EB9A41-C222-A24F-E876-CC71B4E44D1C}"/>
              </a:ext>
            </a:extLst>
          </p:cNvPr>
          <p:cNvSpPr>
            <a:spLocks noGrp="1"/>
          </p:cNvSpPr>
          <p:nvPr>
            <p:ph idx="1"/>
          </p:nvPr>
        </p:nvSpPr>
        <p:spPr>
          <a:xfrm>
            <a:off x="433059" y="1422403"/>
            <a:ext cx="11325884" cy="968376"/>
          </a:xfrm>
        </p:spPr>
        <p:txBody>
          <a:bodyPr/>
          <a:lstStyle/>
          <a:p>
            <a:pPr marL="0" indent="0">
              <a:buNone/>
            </a:pPr>
            <a:r>
              <a:rPr lang="en-US" sz="2800" u="sng" dirty="0">
                <a:solidFill>
                  <a:schemeClr val="tx2">
                    <a:lumMod val="50000"/>
                  </a:schemeClr>
                </a:solidFill>
                <a:cs typeface="Times New Roman" panose="02020603050405020304" pitchFamily="18" charset="0"/>
              </a:rPr>
              <a:t>Power of Attorney (POA)</a:t>
            </a:r>
            <a:endParaRPr lang="en-US" sz="2400" dirty="0">
              <a:solidFill>
                <a:schemeClr val="tx2">
                  <a:lumMod val="50000"/>
                </a:schemeClr>
              </a:solidFill>
              <a:cs typeface="Times New Roman" panose="02020603050405020304" pitchFamily="18" charset="0"/>
            </a:endParaRPr>
          </a:p>
          <a:p>
            <a:pPr marL="0" indent="0">
              <a:buNone/>
            </a:pPr>
            <a:r>
              <a:rPr lang="en-US" sz="2000" dirty="0">
                <a:solidFill>
                  <a:schemeClr val="tx2">
                    <a:lumMod val="50000"/>
                  </a:schemeClr>
                </a:solidFill>
                <a:cs typeface="Times New Roman" panose="02020603050405020304" pitchFamily="18" charset="0"/>
              </a:rPr>
              <a:t>If you choose a Power of Attorney, you must complete the CertifID wire and identify verification process.</a:t>
            </a:r>
          </a:p>
          <a:p>
            <a:endParaRPr lang="en-US" sz="2000" dirty="0">
              <a:solidFill>
                <a:schemeClr val="tx2">
                  <a:lumMod val="50000"/>
                </a:schemeClr>
              </a:solidFill>
              <a:cs typeface="Times New Roman" panose="02020603050405020304" pitchFamily="18" charset="0"/>
            </a:endParaRPr>
          </a:p>
          <a:p>
            <a:endParaRPr lang="en-US" dirty="0"/>
          </a:p>
        </p:txBody>
      </p:sp>
      <p:pic>
        <p:nvPicPr>
          <p:cNvPr id="4" name="Picture 2" descr="C:\Users\lrogers\Documents\working documents\download (1).jpg">
            <a:extLst>
              <a:ext uri="{FF2B5EF4-FFF2-40B4-BE49-F238E27FC236}">
                <a16:creationId xmlns:a16="http://schemas.microsoft.com/office/drawing/2014/main" id="{0AE873C0-0FB8-21FD-86E6-43C5CE5742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29721" y="2689932"/>
            <a:ext cx="2598937" cy="240414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F49A696-EB4C-8351-3C4A-224ABB0BA00D}"/>
              </a:ext>
            </a:extLst>
          </p:cNvPr>
          <p:cNvSpPr txBox="1"/>
          <p:nvPr/>
        </p:nvSpPr>
        <p:spPr>
          <a:xfrm>
            <a:off x="433059" y="2689932"/>
            <a:ext cx="6349481" cy="2431435"/>
          </a:xfrm>
          <a:prstGeom prst="rect">
            <a:avLst/>
          </a:prstGeom>
          <a:noFill/>
        </p:spPr>
        <p:txBody>
          <a:bodyPr wrap="square" rtlCol="0">
            <a:spAutoFit/>
          </a:bodyPr>
          <a:lstStyle/>
          <a:p>
            <a:pPr marL="0" indent="0">
              <a:buNone/>
            </a:pPr>
            <a:r>
              <a:rPr lang="en-US" sz="2000" dirty="0">
                <a:solidFill>
                  <a:schemeClr val="tx2">
                    <a:lumMod val="50000"/>
                  </a:schemeClr>
                </a:solidFill>
                <a:cs typeface="Times New Roman" panose="02020603050405020304" pitchFamily="18" charset="0"/>
              </a:rPr>
              <a:t>Recommendations</a:t>
            </a:r>
          </a:p>
          <a:p>
            <a:pPr marL="0" indent="0">
              <a:buNone/>
            </a:pPr>
            <a:r>
              <a:rPr lang="en-US" sz="2000" dirty="0">
                <a:solidFill>
                  <a:schemeClr val="tx2">
                    <a:lumMod val="50000"/>
                  </a:schemeClr>
                </a:solidFill>
                <a:cs typeface="Times New Roman" panose="02020603050405020304" pitchFamily="18" charset="0"/>
              </a:rPr>
              <a:t>If possible, we recommend you use a POA specific to this real estate transaction and drafted by our office.</a:t>
            </a:r>
          </a:p>
          <a:p>
            <a:pPr marL="0" indent="0">
              <a:buNone/>
            </a:pPr>
            <a:endParaRPr lang="en-US" sz="2000" dirty="0">
              <a:solidFill>
                <a:schemeClr val="tx2">
                  <a:lumMod val="50000"/>
                </a:schemeClr>
              </a:solidFill>
              <a:cs typeface="Times New Roman" panose="02020603050405020304" pitchFamily="18" charset="0"/>
            </a:endParaRPr>
          </a:p>
          <a:p>
            <a:pPr marL="0" indent="0">
              <a:buNone/>
            </a:pPr>
            <a:r>
              <a:rPr lang="en-US" dirty="0">
                <a:solidFill>
                  <a:schemeClr val="tx2">
                    <a:lumMod val="50000"/>
                  </a:schemeClr>
                </a:solidFill>
                <a:cs typeface="Times New Roman" panose="02020603050405020304" pitchFamily="18" charset="0"/>
              </a:rPr>
              <a:t>If providing your own POA, we must approve the document well in advance. Please note that many durable and general POAs are not consistent with Georgia real estate law.</a:t>
            </a:r>
          </a:p>
          <a:p>
            <a:endParaRPr lang="en-US" dirty="0"/>
          </a:p>
        </p:txBody>
      </p:sp>
    </p:spTree>
    <p:extLst>
      <p:ext uri="{BB962C8B-B14F-4D97-AF65-F5344CB8AC3E}">
        <p14:creationId xmlns:p14="http://schemas.microsoft.com/office/powerpoint/2010/main" val="1374917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68DBD-B42E-82B9-2C80-38087ED18180}"/>
              </a:ext>
            </a:extLst>
          </p:cNvPr>
          <p:cNvSpPr>
            <a:spLocks noGrp="1"/>
          </p:cNvSpPr>
          <p:nvPr>
            <p:ph type="title"/>
          </p:nvPr>
        </p:nvSpPr>
        <p:spPr/>
        <p:txBody>
          <a:bodyPr/>
          <a:lstStyle/>
          <a:p>
            <a:r>
              <a:rPr lang="en-US" dirty="0"/>
              <a:t>Pre-Closing: Seller Questionnaire </a:t>
            </a:r>
          </a:p>
        </p:txBody>
      </p:sp>
      <p:sp>
        <p:nvSpPr>
          <p:cNvPr id="3" name="Content Placeholder 2">
            <a:extLst>
              <a:ext uri="{FF2B5EF4-FFF2-40B4-BE49-F238E27FC236}">
                <a16:creationId xmlns:a16="http://schemas.microsoft.com/office/drawing/2014/main" id="{87EB9A41-C222-A24F-E876-CC71B4E44D1C}"/>
              </a:ext>
            </a:extLst>
          </p:cNvPr>
          <p:cNvSpPr>
            <a:spLocks noGrp="1"/>
          </p:cNvSpPr>
          <p:nvPr>
            <p:ph idx="1"/>
          </p:nvPr>
        </p:nvSpPr>
        <p:spPr/>
        <p:txBody>
          <a:bodyPr>
            <a:normAutofit fontScale="85000" lnSpcReduction="20000"/>
          </a:bodyPr>
          <a:lstStyle/>
          <a:p>
            <a:pPr marL="0" indent="0">
              <a:buNone/>
            </a:pPr>
            <a:r>
              <a:rPr lang="en-US" sz="3200" u="sng" dirty="0">
                <a:solidFill>
                  <a:schemeClr val="tx2">
                    <a:lumMod val="50000"/>
                  </a:schemeClr>
                </a:solidFill>
                <a:cs typeface="Times New Roman" panose="02020603050405020304" pitchFamily="18" charset="0"/>
              </a:rPr>
              <a:t>TAX APPEALS</a:t>
            </a:r>
          </a:p>
          <a:p>
            <a:r>
              <a:rPr lang="en-US" sz="2000" dirty="0">
                <a:solidFill>
                  <a:schemeClr val="tx2">
                    <a:lumMod val="50000"/>
                  </a:schemeClr>
                </a:solidFill>
                <a:cs typeface="Times New Roman" panose="02020603050405020304" pitchFamily="18" charset="0"/>
              </a:rPr>
              <a:t>If a tax appeal is filed, the tax commissioner issues a bill for unresolved tax appeals at 85% of the maximum amount due based on the assessor’s value.</a:t>
            </a:r>
          </a:p>
          <a:p>
            <a:endParaRPr lang="en-US" sz="2000" dirty="0">
              <a:solidFill>
                <a:schemeClr val="tx2">
                  <a:lumMod val="50000"/>
                </a:schemeClr>
              </a:solidFill>
              <a:cs typeface="Times New Roman" panose="02020603050405020304" pitchFamily="18" charset="0"/>
            </a:endParaRPr>
          </a:p>
          <a:p>
            <a:r>
              <a:rPr lang="en-US" sz="2000" dirty="0">
                <a:solidFill>
                  <a:schemeClr val="tx2">
                    <a:lumMod val="50000"/>
                  </a:schemeClr>
                </a:solidFill>
                <a:cs typeface="Times New Roman" panose="02020603050405020304" pitchFamily="18" charset="0"/>
              </a:rPr>
              <a:t>If your tax appeal is still active by closing time, we will need the final bill to disburse funds escrowed at closing for the tax appeal.</a:t>
            </a:r>
          </a:p>
          <a:p>
            <a:endParaRPr lang="en-US" sz="2000" dirty="0">
              <a:solidFill>
                <a:schemeClr val="tx2">
                  <a:lumMod val="50000"/>
                </a:schemeClr>
              </a:solidFill>
              <a:cs typeface="Times New Roman" panose="02020603050405020304" pitchFamily="18" charset="0"/>
            </a:endParaRPr>
          </a:p>
          <a:p>
            <a:pPr marL="0" indent="0">
              <a:buNone/>
            </a:pPr>
            <a:r>
              <a:rPr lang="en-US" sz="3200" u="sng" dirty="0">
                <a:solidFill>
                  <a:schemeClr val="tx2">
                    <a:lumMod val="50000"/>
                  </a:schemeClr>
                </a:solidFill>
                <a:cs typeface="Times New Roman" panose="02020603050405020304" pitchFamily="18" charset="0"/>
              </a:rPr>
              <a:t>Other Tax Matters</a:t>
            </a:r>
          </a:p>
          <a:p>
            <a:r>
              <a:rPr lang="en-US" sz="2000" dirty="0">
                <a:solidFill>
                  <a:schemeClr val="tx2">
                    <a:lumMod val="50000"/>
                  </a:schemeClr>
                </a:solidFill>
                <a:cs typeface="Times New Roman" panose="02020603050405020304" pitchFamily="18" charset="0"/>
              </a:rPr>
              <a:t>Are you filing a joint tax return? </a:t>
            </a:r>
          </a:p>
          <a:p>
            <a:endParaRPr lang="en-US" sz="2000" dirty="0">
              <a:solidFill>
                <a:schemeClr val="tx2">
                  <a:lumMod val="50000"/>
                </a:schemeClr>
              </a:solidFill>
              <a:cs typeface="Times New Roman" panose="02020603050405020304" pitchFamily="18" charset="0"/>
            </a:endParaRPr>
          </a:p>
          <a:p>
            <a:r>
              <a:rPr lang="en-US" sz="2000" dirty="0">
                <a:solidFill>
                  <a:schemeClr val="tx2">
                    <a:lumMod val="50000"/>
                  </a:schemeClr>
                </a:solidFill>
                <a:cs typeface="Times New Roman" panose="02020603050405020304" pitchFamily="18" charset="0"/>
              </a:rPr>
              <a:t>If no, what percentage of the proceeds will each seller receive?</a:t>
            </a:r>
          </a:p>
          <a:p>
            <a:endParaRPr lang="en-US" sz="2000" dirty="0">
              <a:solidFill>
                <a:schemeClr val="tx2">
                  <a:lumMod val="50000"/>
                </a:schemeClr>
              </a:solidFill>
              <a:cs typeface="Times New Roman" panose="02020603050405020304" pitchFamily="18" charset="0"/>
            </a:endParaRPr>
          </a:p>
          <a:p>
            <a:r>
              <a:rPr lang="en-US" sz="2000" dirty="0">
                <a:solidFill>
                  <a:schemeClr val="tx2">
                    <a:lumMod val="50000"/>
                  </a:schemeClr>
                </a:solidFill>
                <a:cs typeface="Times New Roman" panose="02020603050405020304" pitchFamily="18" charset="0"/>
              </a:rPr>
              <a:t>This is required for IRS purposes</a:t>
            </a:r>
          </a:p>
          <a:p>
            <a:pPr marL="0" indent="0">
              <a:buNone/>
            </a:pPr>
            <a:endParaRPr lang="en-US" sz="2000" dirty="0">
              <a:solidFill>
                <a:schemeClr val="tx2">
                  <a:lumMod val="50000"/>
                </a:schemeClr>
              </a:solidFill>
              <a:cs typeface="Times New Roman" panose="02020603050405020304" pitchFamily="18" charset="0"/>
            </a:endParaRPr>
          </a:p>
          <a:p>
            <a:r>
              <a:rPr lang="en-US" sz="2000" dirty="0">
                <a:solidFill>
                  <a:schemeClr val="tx2">
                    <a:lumMod val="50000"/>
                  </a:schemeClr>
                </a:solidFill>
                <a:cs typeface="Times New Roman" panose="02020603050405020304" pitchFamily="18" charset="0"/>
              </a:rPr>
              <a:t>i.e. Seller 1: 40%, Seller 2: 60%</a:t>
            </a:r>
          </a:p>
          <a:p>
            <a:endParaRPr lang="en-US" dirty="0"/>
          </a:p>
        </p:txBody>
      </p:sp>
    </p:spTree>
    <p:extLst>
      <p:ext uri="{BB962C8B-B14F-4D97-AF65-F5344CB8AC3E}">
        <p14:creationId xmlns:p14="http://schemas.microsoft.com/office/powerpoint/2010/main" val="3952639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68DBD-B42E-82B9-2C80-38087ED18180}"/>
              </a:ext>
            </a:extLst>
          </p:cNvPr>
          <p:cNvSpPr>
            <a:spLocks noGrp="1"/>
          </p:cNvSpPr>
          <p:nvPr>
            <p:ph type="title"/>
          </p:nvPr>
        </p:nvSpPr>
        <p:spPr/>
        <p:txBody>
          <a:bodyPr/>
          <a:lstStyle/>
          <a:p>
            <a:r>
              <a:rPr lang="en-US" dirty="0"/>
              <a:t>Pre-Closing: Seller Questionnaire </a:t>
            </a:r>
          </a:p>
        </p:txBody>
      </p:sp>
      <p:sp>
        <p:nvSpPr>
          <p:cNvPr id="3" name="Content Placeholder 2">
            <a:extLst>
              <a:ext uri="{FF2B5EF4-FFF2-40B4-BE49-F238E27FC236}">
                <a16:creationId xmlns:a16="http://schemas.microsoft.com/office/drawing/2014/main" id="{87EB9A41-C222-A24F-E876-CC71B4E44D1C}"/>
              </a:ext>
            </a:extLst>
          </p:cNvPr>
          <p:cNvSpPr>
            <a:spLocks noGrp="1"/>
          </p:cNvSpPr>
          <p:nvPr>
            <p:ph idx="1"/>
          </p:nvPr>
        </p:nvSpPr>
        <p:spPr/>
        <p:txBody>
          <a:bodyPr/>
          <a:lstStyle/>
          <a:p>
            <a:pPr marL="0" indent="0">
              <a:buNone/>
            </a:pPr>
            <a:r>
              <a:rPr lang="en-US" sz="3200" u="sng" dirty="0">
                <a:solidFill>
                  <a:schemeClr val="tx2">
                    <a:lumMod val="50000"/>
                  </a:schemeClr>
                </a:solidFill>
                <a:cs typeface="Times New Roman" panose="02020603050405020304" pitchFamily="18" charset="0"/>
              </a:rPr>
              <a:t>Georgia Withholding</a:t>
            </a:r>
          </a:p>
          <a:p>
            <a:pPr marL="0" indent="0">
              <a:buNone/>
            </a:pPr>
            <a:r>
              <a:rPr lang="en-US" dirty="0">
                <a:solidFill>
                  <a:schemeClr val="tx2">
                    <a:lumMod val="50000"/>
                  </a:schemeClr>
                </a:solidFill>
              </a:rPr>
              <a:t>3% of the Net Taxable Gain </a:t>
            </a:r>
          </a:p>
          <a:p>
            <a:pPr marL="0" indent="0">
              <a:buNone/>
            </a:pPr>
            <a:endParaRPr lang="en-US" dirty="0">
              <a:solidFill>
                <a:schemeClr val="tx2">
                  <a:lumMod val="50000"/>
                </a:schemeClr>
              </a:solidFill>
            </a:endParaRPr>
          </a:p>
          <a:p>
            <a:pPr marL="0" indent="0">
              <a:buNone/>
            </a:pPr>
            <a:r>
              <a:rPr lang="en-US" dirty="0">
                <a:solidFill>
                  <a:schemeClr val="tx2">
                    <a:lumMod val="50000"/>
                  </a:schemeClr>
                </a:solidFill>
              </a:rPr>
              <a:t>Exempt if:</a:t>
            </a:r>
          </a:p>
          <a:p>
            <a:pPr marL="685800" lvl="1" indent="-228600">
              <a:buAutoNum type="arabicParenR"/>
            </a:pPr>
            <a:r>
              <a:rPr lang="en-US" sz="2000" dirty="0">
                <a:solidFill>
                  <a:schemeClr val="tx2">
                    <a:lumMod val="50000"/>
                  </a:schemeClr>
                </a:solidFill>
              </a:rPr>
              <a:t>Georgia Resident (you cannot lose residency until you establish residency somewhere else) </a:t>
            </a:r>
          </a:p>
          <a:p>
            <a:pPr marL="685800" lvl="1" indent="-228600">
              <a:buAutoNum type="arabicParenR"/>
            </a:pPr>
            <a:r>
              <a:rPr lang="en-US" sz="2000" dirty="0">
                <a:solidFill>
                  <a:schemeClr val="tx2">
                    <a:lumMod val="50000"/>
                  </a:schemeClr>
                </a:solidFill>
              </a:rPr>
              <a:t>Selling Primary Residence (2 of the last 5 years) </a:t>
            </a:r>
          </a:p>
          <a:p>
            <a:pPr marL="685800" lvl="1" indent="-228600">
              <a:buAutoNum type="arabicParenR"/>
            </a:pPr>
            <a:r>
              <a:rPr lang="en-US" sz="2000" dirty="0">
                <a:solidFill>
                  <a:schemeClr val="tx2">
                    <a:lumMod val="50000"/>
                  </a:schemeClr>
                </a:solidFill>
              </a:rPr>
              <a:t>May be deemed a resident if:</a:t>
            </a:r>
          </a:p>
          <a:p>
            <a:pPr marL="1143000" lvl="2" indent="-228600">
              <a:buFontTx/>
              <a:buAutoNum type="alphaLcParenR"/>
            </a:pPr>
            <a:r>
              <a:rPr lang="en-US" sz="2000" dirty="0">
                <a:solidFill>
                  <a:schemeClr val="tx2">
                    <a:lumMod val="50000"/>
                  </a:schemeClr>
                </a:solidFill>
              </a:rPr>
              <a:t>Filed GA tax returns for the past two years; </a:t>
            </a:r>
            <a:r>
              <a:rPr lang="en-US" sz="2000" u="sng" dirty="0">
                <a:solidFill>
                  <a:schemeClr val="tx2">
                    <a:lumMod val="50000"/>
                  </a:schemeClr>
                </a:solidFill>
              </a:rPr>
              <a:t>AND</a:t>
            </a:r>
            <a:endParaRPr lang="en-US" sz="2000" dirty="0">
              <a:solidFill>
                <a:schemeClr val="tx2">
                  <a:lumMod val="50000"/>
                </a:schemeClr>
              </a:solidFill>
            </a:endParaRPr>
          </a:p>
          <a:p>
            <a:pPr marL="1143000" lvl="2" indent="-228600">
              <a:buAutoNum type="alphaLcParenR"/>
            </a:pPr>
            <a:r>
              <a:rPr lang="en-US" sz="2000" dirty="0">
                <a:solidFill>
                  <a:schemeClr val="tx2">
                    <a:lumMod val="50000"/>
                  </a:schemeClr>
                </a:solidFill>
              </a:rPr>
              <a:t>Is an established business in GA and will continue to be a business establish in GA or has real property in Georgia at the time of closing of equal or greater value than the tax liability; </a:t>
            </a:r>
            <a:r>
              <a:rPr lang="en-US" sz="2000" u="sng" dirty="0">
                <a:solidFill>
                  <a:schemeClr val="tx2">
                    <a:lumMod val="50000"/>
                  </a:schemeClr>
                </a:solidFill>
              </a:rPr>
              <a:t>AND</a:t>
            </a:r>
          </a:p>
          <a:p>
            <a:pPr marL="1143000" lvl="2" indent="-228600">
              <a:buFontTx/>
              <a:buAutoNum type="alphaLcParenR"/>
            </a:pPr>
            <a:r>
              <a:rPr lang="en-US" sz="2000" dirty="0">
                <a:solidFill>
                  <a:schemeClr val="tx2">
                    <a:lumMod val="50000"/>
                  </a:schemeClr>
                </a:solidFill>
              </a:rPr>
              <a:t>Will report sale on their GA tax return; </a:t>
            </a:r>
            <a:r>
              <a:rPr lang="en-US" sz="2000" u="sng" dirty="0">
                <a:solidFill>
                  <a:schemeClr val="tx2">
                    <a:lumMod val="50000"/>
                  </a:schemeClr>
                </a:solidFill>
              </a:rPr>
              <a:t>AND</a:t>
            </a:r>
          </a:p>
          <a:p>
            <a:pPr marL="1143000" lvl="2" indent="-228600">
              <a:buAutoNum type="alphaLcParenR"/>
            </a:pPr>
            <a:r>
              <a:rPr lang="en-US" sz="2000" i="1" dirty="0">
                <a:solidFill>
                  <a:schemeClr val="tx2">
                    <a:lumMod val="50000"/>
                  </a:schemeClr>
                </a:solidFill>
              </a:rPr>
              <a:t>If </a:t>
            </a:r>
            <a:r>
              <a:rPr lang="en-US" sz="2000" dirty="0">
                <a:solidFill>
                  <a:schemeClr val="tx2">
                    <a:lumMod val="50000"/>
                  </a:schemeClr>
                </a:solidFill>
              </a:rPr>
              <a:t>seller is a corporation or limited partnership, seller is registered to do business in Georgia  </a:t>
            </a:r>
          </a:p>
          <a:p>
            <a:endParaRPr lang="en-US" dirty="0"/>
          </a:p>
        </p:txBody>
      </p:sp>
    </p:spTree>
    <p:extLst>
      <p:ext uri="{BB962C8B-B14F-4D97-AF65-F5344CB8AC3E}">
        <p14:creationId xmlns:p14="http://schemas.microsoft.com/office/powerpoint/2010/main" val="1116160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68DBD-B42E-82B9-2C80-38087ED18180}"/>
              </a:ext>
            </a:extLst>
          </p:cNvPr>
          <p:cNvSpPr>
            <a:spLocks noGrp="1"/>
          </p:cNvSpPr>
          <p:nvPr>
            <p:ph type="title"/>
          </p:nvPr>
        </p:nvSpPr>
        <p:spPr/>
        <p:txBody>
          <a:bodyPr/>
          <a:lstStyle/>
          <a:p>
            <a:r>
              <a:rPr lang="en-US" dirty="0"/>
              <a:t>Pre-Closing: Seller Questionnaire </a:t>
            </a:r>
          </a:p>
        </p:txBody>
      </p:sp>
      <p:sp>
        <p:nvSpPr>
          <p:cNvPr id="3" name="Content Placeholder 2">
            <a:extLst>
              <a:ext uri="{FF2B5EF4-FFF2-40B4-BE49-F238E27FC236}">
                <a16:creationId xmlns:a16="http://schemas.microsoft.com/office/drawing/2014/main" id="{87EB9A41-C222-A24F-E876-CC71B4E44D1C}"/>
              </a:ext>
            </a:extLst>
          </p:cNvPr>
          <p:cNvSpPr>
            <a:spLocks noGrp="1"/>
          </p:cNvSpPr>
          <p:nvPr>
            <p:ph idx="1"/>
          </p:nvPr>
        </p:nvSpPr>
        <p:spPr/>
        <p:txBody>
          <a:bodyPr/>
          <a:lstStyle/>
          <a:p>
            <a:pPr marL="0" indent="0">
              <a:buNone/>
            </a:pPr>
            <a:r>
              <a:rPr lang="en-US" u="sng" dirty="0">
                <a:solidFill>
                  <a:schemeClr val="tx2">
                    <a:lumMod val="50000"/>
                  </a:schemeClr>
                </a:solidFill>
                <a:cs typeface="Times New Roman" panose="02020603050405020304" pitchFamily="18" charset="0"/>
              </a:rPr>
              <a:t>Georgia Withholding</a:t>
            </a:r>
          </a:p>
          <a:p>
            <a:pPr marL="0" indent="0">
              <a:buNone/>
            </a:pPr>
            <a:r>
              <a:rPr lang="en-US" sz="1800" dirty="0">
                <a:solidFill>
                  <a:schemeClr val="tx2">
                    <a:lumMod val="50000"/>
                  </a:schemeClr>
                </a:solidFill>
              </a:rPr>
              <a:t>If you are not exempt the DOR </a:t>
            </a:r>
          </a:p>
          <a:p>
            <a:pPr marL="0" indent="0">
              <a:buNone/>
            </a:pPr>
            <a:r>
              <a:rPr lang="en-US" sz="1800" dirty="0">
                <a:solidFill>
                  <a:schemeClr val="tx2">
                    <a:lumMod val="50000"/>
                  </a:schemeClr>
                </a:solidFill>
              </a:rPr>
              <a:t>withholds 3% of the net taxable </a:t>
            </a:r>
          </a:p>
          <a:p>
            <a:pPr marL="0" indent="0">
              <a:buNone/>
            </a:pPr>
            <a:r>
              <a:rPr lang="en-US" sz="1800" dirty="0">
                <a:solidFill>
                  <a:schemeClr val="tx2">
                    <a:lumMod val="50000"/>
                  </a:schemeClr>
                </a:solidFill>
              </a:rPr>
              <a:t>Gain</a:t>
            </a:r>
          </a:p>
          <a:p>
            <a:pPr marL="0" indent="0">
              <a:buNone/>
            </a:pPr>
            <a:endParaRPr lang="en-US" sz="1800" dirty="0">
              <a:solidFill>
                <a:schemeClr val="tx2">
                  <a:lumMod val="50000"/>
                </a:schemeClr>
              </a:solidFill>
            </a:endParaRPr>
          </a:p>
          <a:p>
            <a:pPr marL="0" indent="0">
              <a:buNone/>
            </a:pPr>
            <a:r>
              <a:rPr lang="en-US" sz="1800" dirty="0">
                <a:solidFill>
                  <a:schemeClr val="tx2">
                    <a:lumMod val="50000"/>
                  </a:schemeClr>
                </a:solidFill>
              </a:rPr>
              <a:t>Net taxable gain is determined by:</a:t>
            </a:r>
          </a:p>
          <a:p>
            <a:pPr lvl="2"/>
            <a:r>
              <a:rPr lang="en-US" sz="2000" dirty="0">
                <a:solidFill>
                  <a:schemeClr val="tx2">
                    <a:lumMod val="50000"/>
                  </a:schemeClr>
                </a:solidFill>
              </a:rPr>
              <a:t>Sale Price </a:t>
            </a:r>
          </a:p>
          <a:p>
            <a:pPr lvl="2"/>
            <a:r>
              <a:rPr lang="en-US" sz="2000" dirty="0">
                <a:solidFill>
                  <a:schemeClr val="tx2">
                    <a:lumMod val="50000"/>
                  </a:schemeClr>
                </a:solidFill>
              </a:rPr>
              <a:t>- Cost Basis </a:t>
            </a:r>
          </a:p>
          <a:p>
            <a:pPr lvl="2"/>
            <a:r>
              <a:rPr lang="en-US" sz="2000" u="sng" dirty="0">
                <a:solidFill>
                  <a:schemeClr val="tx2">
                    <a:lumMod val="50000"/>
                  </a:schemeClr>
                </a:solidFill>
              </a:rPr>
              <a:t>- Selling Expenses </a:t>
            </a:r>
          </a:p>
          <a:p>
            <a:pPr lvl="2"/>
            <a:r>
              <a:rPr lang="en-US" sz="2000" dirty="0">
                <a:solidFill>
                  <a:schemeClr val="tx2">
                    <a:lumMod val="50000"/>
                  </a:schemeClr>
                </a:solidFill>
              </a:rPr>
              <a:t>Net Taxable Gain </a:t>
            </a:r>
          </a:p>
          <a:p>
            <a:endParaRPr lang="en-US" dirty="0"/>
          </a:p>
        </p:txBody>
      </p:sp>
      <p:pic>
        <p:nvPicPr>
          <p:cNvPr id="4" name="Picture 2" descr="C:\Users\lrogers\Documents\working documents\download (2).jpg">
            <a:extLst>
              <a:ext uri="{FF2B5EF4-FFF2-40B4-BE49-F238E27FC236}">
                <a16:creationId xmlns:a16="http://schemas.microsoft.com/office/drawing/2014/main" id="{137CBDC7-B2C3-BC7F-EB87-D4EB3FBA91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37127" y="1704513"/>
            <a:ext cx="2789947" cy="3618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150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68DBD-B42E-82B9-2C80-38087ED18180}"/>
              </a:ext>
            </a:extLst>
          </p:cNvPr>
          <p:cNvSpPr>
            <a:spLocks noGrp="1"/>
          </p:cNvSpPr>
          <p:nvPr>
            <p:ph type="title"/>
          </p:nvPr>
        </p:nvSpPr>
        <p:spPr/>
        <p:txBody>
          <a:bodyPr/>
          <a:lstStyle/>
          <a:p>
            <a:r>
              <a:rPr lang="en-US" dirty="0"/>
              <a:t>Pre-Closing: Seller Questionnaire </a:t>
            </a:r>
          </a:p>
        </p:txBody>
      </p:sp>
      <p:sp>
        <p:nvSpPr>
          <p:cNvPr id="3" name="Content Placeholder 2">
            <a:extLst>
              <a:ext uri="{FF2B5EF4-FFF2-40B4-BE49-F238E27FC236}">
                <a16:creationId xmlns:a16="http://schemas.microsoft.com/office/drawing/2014/main" id="{87EB9A41-C222-A24F-E876-CC71B4E44D1C}"/>
              </a:ext>
            </a:extLst>
          </p:cNvPr>
          <p:cNvSpPr>
            <a:spLocks noGrp="1"/>
          </p:cNvSpPr>
          <p:nvPr>
            <p:ph idx="1"/>
          </p:nvPr>
        </p:nvSpPr>
        <p:spPr>
          <a:xfrm>
            <a:off x="433059" y="1422402"/>
            <a:ext cx="11325884" cy="2146421"/>
          </a:xfrm>
        </p:spPr>
        <p:txBody>
          <a:bodyPr>
            <a:normAutofit fontScale="92500" lnSpcReduction="20000"/>
          </a:bodyPr>
          <a:lstStyle/>
          <a:p>
            <a:pPr marL="0" indent="0">
              <a:buNone/>
            </a:pPr>
            <a:r>
              <a:rPr lang="en-US" u="sng" dirty="0">
                <a:solidFill>
                  <a:schemeClr val="tx2">
                    <a:lumMod val="50000"/>
                  </a:schemeClr>
                </a:solidFill>
                <a:cs typeface="Times New Roman" panose="02020603050405020304" pitchFamily="18" charset="0"/>
              </a:rPr>
              <a:t>FIRPTA</a:t>
            </a:r>
            <a:endParaRPr lang="en-US" dirty="0">
              <a:solidFill>
                <a:schemeClr val="tx2">
                  <a:lumMod val="50000"/>
                </a:schemeClr>
              </a:solidFill>
              <a:cs typeface="Times New Roman" panose="02020603050405020304" pitchFamily="18" charset="0"/>
            </a:endParaRPr>
          </a:p>
          <a:p>
            <a:r>
              <a:rPr lang="en-US" dirty="0">
                <a:solidFill>
                  <a:schemeClr val="tx2">
                    <a:lumMod val="50000"/>
                  </a:schemeClr>
                </a:solidFill>
                <a:cs typeface="Times New Roman" panose="02020603050405020304" pitchFamily="18" charset="0"/>
              </a:rPr>
              <a:t>Are you a non-resident alien? </a:t>
            </a:r>
          </a:p>
          <a:p>
            <a:endParaRPr lang="en-US" dirty="0">
              <a:solidFill>
                <a:schemeClr val="tx2">
                  <a:lumMod val="50000"/>
                </a:schemeClr>
              </a:solidFill>
              <a:cs typeface="Times New Roman" panose="02020603050405020304" pitchFamily="18" charset="0"/>
            </a:endParaRPr>
          </a:p>
          <a:p>
            <a:r>
              <a:rPr lang="en-US" dirty="0">
                <a:solidFill>
                  <a:schemeClr val="tx2">
                    <a:lumMod val="50000"/>
                  </a:schemeClr>
                </a:solidFill>
                <a:cs typeface="Times New Roman" panose="02020603050405020304" pitchFamily="18" charset="0"/>
              </a:rPr>
              <a:t> If Yes, our office will contact you about the possibility of FIRPTA withholding.</a:t>
            </a:r>
          </a:p>
          <a:p>
            <a:endParaRPr lang="en-US" dirty="0">
              <a:solidFill>
                <a:schemeClr val="tx2">
                  <a:lumMod val="50000"/>
                </a:schemeClr>
              </a:solidFill>
              <a:cs typeface="Times New Roman" panose="02020603050405020304" pitchFamily="18" charset="0"/>
            </a:endParaRPr>
          </a:p>
          <a:p>
            <a:r>
              <a:rPr lang="en-US" dirty="0">
                <a:solidFill>
                  <a:schemeClr val="tx2">
                    <a:lumMod val="50000"/>
                  </a:schemeClr>
                </a:solidFill>
                <a:cs typeface="Times New Roman" panose="02020603050405020304" pitchFamily="18" charset="0"/>
              </a:rPr>
              <a:t>If your seller is a non-resident alien let us know ASAP so we can refer them to individuals who specialize in FIRPTA withholding to determine their tax liability  </a:t>
            </a:r>
          </a:p>
          <a:p>
            <a:endParaRPr lang="en-US" dirty="0"/>
          </a:p>
        </p:txBody>
      </p:sp>
      <p:graphicFrame>
        <p:nvGraphicFramePr>
          <p:cNvPr id="4" name="Table 3">
            <a:extLst>
              <a:ext uri="{FF2B5EF4-FFF2-40B4-BE49-F238E27FC236}">
                <a16:creationId xmlns:a16="http://schemas.microsoft.com/office/drawing/2014/main" id="{526F8A59-73EA-1EB3-880B-1CF829E6E73C}"/>
              </a:ext>
            </a:extLst>
          </p:cNvPr>
          <p:cNvGraphicFramePr>
            <a:graphicFrameLocks noGrp="1"/>
          </p:cNvGraphicFramePr>
          <p:nvPr>
            <p:extLst>
              <p:ext uri="{D42A27DB-BD31-4B8C-83A1-F6EECF244321}">
                <p14:modId xmlns:p14="http://schemas.microsoft.com/office/powerpoint/2010/main" val="3501583924"/>
              </p:ext>
            </p:extLst>
          </p:nvPr>
        </p:nvGraphicFramePr>
        <p:xfrm>
          <a:off x="2325950" y="3861787"/>
          <a:ext cx="7466120" cy="2385731"/>
        </p:xfrm>
        <a:graphic>
          <a:graphicData uri="http://schemas.openxmlformats.org/drawingml/2006/table">
            <a:tbl>
              <a:tblPr firstRow="1" bandRow="1">
                <a:tableStyleId>{5C22544A-7EE6-4342-B048-85BDC9FD1C3A}</a:tableStyleId>
              </a:tblPr>
              <a:tblGrid>
                <a:gridCol w="3733060">
                  <a:extLst>
                    <a:ext uri="{9D8B030D-6E8A-4147-A177-3AD203B41FA5}">
                      <a16:colId xmlns:a16="http://schemas.microsoft.com/office/drawing/2014/main" val="4142787941"/>
                    </a:ext>
                  </a:extLst>
                </a:gridCol>
                <a:gridCol w="3733060">
                  <a:extLst>
                    <a:ext uri="{9D8B030D-6E8A-4147-A177-3AD203B41FA5}">
                      <a16:colId xmlns:a16="http://schemas.microsoft.com/office/drawing/2014/main" val="32624243"/>
                    </a:ext>
                  </a:extLst>
                </a:gridCol>
              </a:tblGrid>
              <a:tr h="922691">
                <a:tc>
                  <a:txBody>
                    <a:bodyPr/>
                    <a:lstStyle/>
                    <a:p>
                      <a:pPr marL="0" marR="0" lvl="0" indent="0" algn="l" defTabSz="914412" rtl="0" eaLnBrk="1" fontAlgn="auto" latinLnBrk="0" hangingPunct="1">
                        <a:lnSpc>
                          <a:spcPct val="100000"/>
                        </a:lnSpc>
                        <a:spcBef>
                          <a:spcPts val="0"/>
                        </a:spcBef>
                        <a:spcAft>
                          <a:spcPts val="0"/>
                        </a:spcAft>
                        <a:buClrTx/>
                        <a:buSzTx/>
                        <a:buFontTx/>
                        <a:buNone/>
                        <a:tabLst/>
                        <a:defRPr/>
                      </a:pPr>
                      <a:r>
                        <a:rPr lang="en-US" sz="1400" dirty="0">
                          <a:solidFill>
                            <a:schemeClr val="tx2">
                              <a:lumMod val="50000"/>
                            </a:schemeClr>
                          </a:solidFill>
                          <a:effectLst/>
                          <a:latin typeface="+mn-lt"/>
                        </a:rPr>
                        <a:t>Sales Price $300,000 or less and </a:t>
                      </a:r>
                      <a:r>
                        <a:rPr lang="en-US" sz="1400" u="sng" dirty="0">
                          <a:solidFill>
                            <a:schemeClr val="tx2">
                              <a:lumMod val="50000"/>
                            </a:schemeClr>
                          </a:solidFill>
                          <a:effectLst/>
                          <a:latin typeface="+mn-lt"/>
                        </a:rPr>
                        <a:t>buyer acquires as principal residence</a:t>
                      </a:r>
                      <a:endParaRPr lang="en-US" sz="1400" dirty="0">
                        <a:solidFill>
                          <a:schemeClr val="tx2">
                            <a:lumMod val="50000"/>
                          </a:schemeClr>
                        </a:solidFill>
                        <a:effectLst/>
                        <a:latin typeface="+mn-lt"/>
                      </a:endParaRPr>
                    </a:p>
                    <a:p>
                      <a:endParaRPr lang="en-US" sz="1400" dirty="0">
                        <a:solidFill>
                          <a:schemeClr val="tx2">
                            <a:lumMod val="50000"/>
                          </a:schemeClr>
                        </a:solidFill>
                        <a:latin typeface="+mn-lt"/>
                      </a:endParaRPr>
                    </a:p>
                  </a:txBody>
                  <a:tcPr/>
                </a:tc>
                <a:tc>
                  <a:txBody>
                    <a:bodyPr/>
                    <a:lstStyle/>
                    <a:p>
                      <a:pPr algn="ctr"/>
                      <a:r>
                        <a:rPr lang="en-US" sz="1400" dirty="0">
                          <a:solidFill>
                            <a:schemeClr val="tx2">
                              <a:lumMod val="50000"/>
                            </a:schemeClr>
                          </a:solidFill>
                          <a:latin typeface="+mn-lt"/>
                        </a:rPr>
                        <a:t>No Withholding</a:t>
                      </a:r>
                    </a:p>
                  </a:txBody>
                  <a:tcPr/>
                </a:tc>
                <a:extLst>
                  <a:ext uri="{0D108BD9-81ED-4DB2-BD59-A6C34878D82A}">
                    <a16:rowId xmlns:a16="http://schemas.microsoft.com/office/drawing/2014/main" val="3699386803"/>
                  </a:ext>
                </a:extLst>
              </a:tr>
              <a:tr h="701629">
                <a:tc>
                  <a:txBody>
                    <a:bodyPr/>
                    <a:lstStyle/>
                    <a:p>
                      <a:pPr marL="0" marR="0" lvl="0" indent="0" algn="l" defTabSz="914412" rtl="0" eaLnBrk="1" fontAlgn="auto" latinLnBrk="0" hangingPunct="1">
                        <a:lnSpc>
                          <a:spcPct val="100000"/>
                        </a:lnSpc>
                        <a:spcBef>
                          <a:spcPts val="0"/>
                        </a:spcBef>
                        <a:spcAft>
                          <a:spcPts val="0"/>
                        </a:spcAft>
                        <a:buClrTx/>
                        <a:buSzTx/>
                        <a:buFontTx/>
                        <a:buNone/>
                        <a:tabLst/>
                        <a:defRPr/>
                      </a:pPr>
                      <a:r>
                        <a:rPr lang="en-US" sz="1400" dirty="0">
                          <a:solidFill>
                            <a:schemeClr val="tx2">
                              <a:lumMod val="50000"/>
                            </a:schemeClr>
                          </a:solidFill>
                          <a:effectLst/>
                          <a:latin typeface="+mn-lt"/>
                        </a:rPr>
                        <a:t>Sales Price between $300,001-$1,000,000 and </a:t>
                      </a:r>
                      <a:r>
                        <a:rPr lang="en-US" sz="1400" u="sng" dirty="0">
                          <a:solidFill>
                            <a:schemeClr val="tx2">
                              <a:lumMod val="50000"/>
                            </a:schemeClr>
                          </a:solidFill>
                          <a:effectLst/>
                          <a:latin typeface="+mn-lt"/>
                        </a:rPr>
                        <a:t>buyer acquires as principal residence</a:t>
                      </a:r>
                      <a:endParaRPr lang="en-US" sz="1400" dirty="0">
                        <a:solidFill>
                          <a:schemeClr val="tx2">
                            <a:lumMod val="50000"/>
                          </a:schemeClr>
                        </a:solidFill>
                        <a:effectLst/>
                        <a:latin typeface="+mn-lt"/>
                      </a:endParaRPr>
                    </a:p>
                    <a:p>
                      <a:endParaRPr lang="en-US" sz="1400" dirty="0">
                        <a:solidFill>
                          <a:schemeClr val="tx2">
                            <a:lumMod val="50000"/>
                          </a:schemeClr>
                        </a:solidFill>
                        <a:latin typeface="+mn-lt"/>
                      </a:endParaRPr>
                    </a:p>
                  </a:txBody>
                  <a:tcPr/>
                </a:tc>
                <a:tc>
                  <a:txBody>
                    <a:bodyPr/>
                    <a:lstStyle/>
                    <a:p>
                      <a:pPr algn="ctr"/>
                      <a:r>
                        <a:rPr lang="en-US" sz="1400" dirty="0">
                          <a:solidFill>
                            <a:schemeClr val="tx2">
                              <a:lumMod val="50000"/>
                            </a:schemeClr>
                          </a:solidFill>
                          <a:latin typeface="+mn-lt"/>
                        </a:rPr>
                        <a:t>10% Withholding</a:t>
                      </a:r>
                    </a:p>
                  </a:txBody>
                  <a:tcPr/>
                </a:tc>
                <a:extLst>
                  <a:ext uri="{0D108BD9-81ED-4DB2-BD59-A6C34878D82A}">
                    <a16:rowId xmlns:a16="http://schemas.microsoft.com/office/drawing/2014/main" val="818088246"/>
                  </a:ext>
                </a:extLst>
              </a:tr>
              <a:tr h="701629">
                <a:tc>
                  <a:txBody>
                    <a:bodyPr/>
                    <a:lstStyle/>
                    <a:p>
                      <a:pPr marL="0" marR="0" lvl="0" indent="0" algn="l" defTabSz="914412" rtl="0" eaLnBrk="1" fontAlgn="auto" latinLnBrk="0" hangingPunct="1">
                        <a:lnSpc>
                          <a:spcPct val="100000"/>
                        </a:lnSpc>
                        <a:spcBef>
                          <a:spcPts val="0"/>
                        </a:spcBef>
                        <a:spcAft>
                          <a:spcPts val="0"/>
                        </a:spcAft>
                        <a:buClrTx/>
                        <a:buSzTx/>
                        <a:buFontTx/>
                        <a:buNone/>
                        <a:tabLst/>
                        <a:defRPr/>
                      </a:pPr>
                      <a:r>
                        <a:rPr lang="en-US" sz="1400" dirty="0">
                          <a:solidFill>
                            <a:schemeClr val="tx2">
                              <a:lumMod val="50000"/>
                            </a:schemeClr>
                          </a:solidFill>
                          <a:effectLst/>
                          <a:latin typeface="+mn-lt"/>
                        </a:rPr>
                        <a:t>All transactions—Any Sales Price and </a:t>
                      </a:r>
                      <a:r>
                        <a:rPr lang="en-US" sz="1400" u="sng" dirty="0">
                          <a:solidFill>
                            <a:schemeClr val="tx2">
                              <a:lumMod val="50000"/>
                            </a:schemeClr>
                          </a:solidFill>
                          <a:effectLst/>
                          <a:latin typeface="+mn-lt"/>
                        </a:rPr>
                        <a:t>buyer NOT acquiring as principal residence</a:t>
                      </a:r>
                      <a:endParaRPr lang="en-US" sz="1400" dirty="0">
                        <a:solidFill>
                          <a:schemeClr val="tx2">
                            <a:lumMod val="50000"/>
                          </a:schemeClr>
                        </a:solidFill>
                        <a:effectLst/>
                        <a:latin typeface="+mn-lt"/>
                      </a:endParaRPr>
                    </a:p>
                    <a:p>
                      <a:endParaRPr lang="en-US" sz="1400" dirty="0">
                        <a:solidFill>
                          <a:schemeClr val="tx2">
                            <a:lumMod val="50000"/>
                          </a:schemeClr>
                        </a:solidFill>
                        <a:latin typeface="+mn-lt"/>
                      </a:endParaRPr>
                    </a:p>
                  </a:txBody>
                  <a:tcPr/>
                </a:tc>
                <a:tc>
                  <a:txBody>
                    <a:bodyPr/>
                    <a:lstStyle/>
                    <a:p>
                      <a:pPr algn="ctr"/>
                      <a:r>
                        <a:rPr lang="en-US" sz="1400" dirty="0">
                          <a:solidFill>
                            <a:schemeClr val="tx2">
                              <a:lumMod val="50000"/>
                            </a:schemeClr>
                          </a:solidFill>
                          <a:latin typeface="+mn-lt"/>
                        </a:rPr>
                        <a:t>15% Withholding</a:t>
                      </a:r>
                    </a:p>
                  </a:txBody>
                  <a:tcPr/>
                </a:tc>
                <a:extLst>
                  <a:ext uri="{0D108BD9-81ED-4DB2-BD59-A6C34878D82A}">
                    <a16:rowId xmlns:a16="http://schemas.microsoft.com/office/drawing/2014/main" val="3400589260"/>
                  </a:ext>
                </a:extLst>
              </a:tr>
            </a:tbl>
          </a:graphicData>
        </a:graphic>
      </p:graphicFrame>
    </p:spTree>
    <p:extLst>
      <p:ext uri="{BB962C8B-B14F-4D97-AF65-F5344CB8AC3E}">
        <p14:creationId xmlns:p14="http://schemas.microsoft.com/office/powerpoint/2010/main" val="2680505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DEE4168-0A75-479A-1BAC-2A79C29DB431}"/>
              </a:ext>
            </a:extLst>
          </p:cNvPr>
          <p:cNvSpPr>
            <a:spLocks noGrp="1"/>
          </p:cNvSpPr>
          <p:nvPr>
            <p:ph type="body" sz="half" idx="2"/>
          </p:nvPr>
        </p:nvSpPr>
        <p:spPr>
          <a:xfrm>
            <a:off x="731127" y="2330059"/>
            <a:ext cx="4037723" cy="3786656"/>
          </a:xfrm>
        </p:spPr>
        <p:txBody>
          <a:bodyPr>
            <a:normAutofit lnSpcReduction="10000"/>
          </a:bodyPr>
          <a:lstStyle/>
          <a:p>
            <a:r>
              <a:rPr lang="en-US" sz="1600" dirty="0">
                <a:solidFill>
                  <a:schemeClr val="tx2">
                    <a:lumMod val="50000"/>
                  </a:schemeClr>
                </a:solidFill>
                <a:latin typeface="Montserrat Semi-Bold" panose="020B0604020202020204" charset="0"/>
                <a:cs typeface="Times New Roman" panose="02020603050405020304" pitchFamily="18" charset="0"/>
              </a:rPr>
              <a:t>CertifID is an application that allows for real-time verification of devices (cell phones), individual identities, and bank account information.  Think Big Brother and Big Data!</a:t>
            </a:r>
          </a:p>
          <a:p>
            <a:endParaRPr lang="en-US" sz="1600" dirty="0">
              <a:solidFill>
                <a:schemeClr val="tx2">
                  <a:lumMod val="50000"/>
                </a:schemeClr>
              </a:solidFill>
              <a:latin typeface="Montserrat Semi-Bold" panose="020B0604020202020204" charset="0"/>
              <a:cs typeface="Times New Roman" panose="02020603050405020304" pitchFamily="18" charset="0"/>
            </a:endParaRPr>
          </a:p>
          <a:p>
            <a:r>
              <a:rPr lang="en-US" sz="1600" dirty="0">
                <a:solidFill>
                  <a:schemeClr val="tx2">
                    <a:lumMod val="50000"/>
                  </a:schemeClr>
                </a:solidFill>
                <a:latin typeface="Montserrat Semi-Bold" panose="020B0604020202020204" charset="0"/>
                <a:cs typeface="Times New Roman" panose="02020603050405020304" pitchFamily="18" charset="0"/>
              </a:rPr>
              <a:t>Wires are insured for up to $1 Million when using wire instructions received through CertifID. </a:t>
            </a:r>
          </a:p>
          <a:p>
            <a:endParaRPr lang="en-US" dirty="0">
              <a:solidFill>
                <a:schemeClr val="tx2">
                  <a:lumMod val="50000"/>
                </a:schemeClr>
              </a:solidFill>
              <a:latin typeface="Montserrat Semi-Bold" panose="020B0604020202020204" charset="0"/>
              <a:cs typeface="Times New Roman" panose="02020603050405020304" pitchFamily="18" charset="0"/>
            </a:endParaRPr>
          </a:p>
          <a:p>
            <a:r>
              <a:rPr lang="en-US" sz="1600" dirty="0">
                <a:solidFill>
                  <a:schemeClr val="tx2">
                    <a:lumMod val="50000"/>
                  </a:schemeClr>
                </a:solidFill>
                <a:latin typeface="Montserrat Semi-Bold" panose="020B0604020202020204" charset="0"/>
                <a:cs typeface="Times New Roman" panose="02020603050405020304" pitchFamily="18" charset="0"/>
              </a:rPr>
              <a:t>Enables real-time verification of: </a:t>
            </a:r>
          </a:p>
          <a:p>
            <a:r>
              <a:rPr lang="en-US" dirty="0">
                <a:solidFill>
                  <a:schemeClr val="tx2">
                    <a:lumMod val="50000"/>
                  </a:schemeClr>
                </a:solidFill>
                <a:latin typeface="Montserrat Semi-Bold" panose="020B0604020202020204" charset="0"/>
                <a:cs typeface="Times New Roman" panose="02020603050405020304" pitchFamily="18" charset="0"/>
              </a:rPr>
              <a:t>Devices </a:t>
            </a:r>
          </a:p>
          <a:p>
            <a:r>
              <a:rPr lang="en-US" sz="1600" dirty="0">
                <a:solidFill>
                  <a:schemeClr val="tx2">
                    <a:lumMod val="50000"/>
                  </a:schemeClr>
                </a:solidFill>
                <a:latin typeface="Montserrat Semi-Bold" panose="020B0604020202020204" charset="0"/>
                <a:cs typeface="Times New Roman" panose="02020603050405020304" pitchFamily="18" charset="0"/>
              </a:rPr>
              <a:t>Individual Identities </a:t>
            </a:r>
          </a:p>
          <a:p>
            <a:r>
              <a:rPr lang="en-US" dirty="0">
                <a:solidFill>
                  <a:schemeClr val="tx2">
                    <a:lumMod val="50000"/>
                  </a:schemeClr>
                </a:solidFill>
                <a:latin typeface="Montserrat Semi-Bold" panose="020B0604020202020204" charset="0"/>
                <a:cs typeface="Times New Roman" panose="02020603050405020304" pitchFamily="18" charset="0"/>
              </a:rPr>
              <a:t>Bank account information </a:t>
            </a:r>
            <a:endParaRPr lang="en-US" sz="1600" dirty="0">
              <a:solidFill>
                <a:schemeClr val="tx2">
                  <a:lumMod val="50000"/>
                </a:schemeClr>
              </a:solidFill>
              <a:latin typeface="Montserrat Semi-Bold" panose="020B0604020202020204" charset="0"/>
              <a:cs typeface="Times New Roman" panose="02020603050405020304" pitchFamily="18" charset="0"/>
            </a:endParaRPr>
          </a:p>
          <a:p>
            <a:endParaRPr lang="en-US" dirty="0"/>
          </a:p>
        </p:txBody>
      </p:sp>
      <p:sp>
        <p:nvSpPr>
          <p:cNvPr id="4" name="Title 3">
            <a:extLst>
              <a:ext uri="{FF2B5EF4-FFF2-40B4-BE49-F238E27FC236}">
                <a16:creationId xmlns:a16="http://schemas.microsoft.com/office/drawing/2014/main" id="{4AABEF10-DFD0-5C22-0425-F03237D3F4AF}"/>
              </a:ext>
            </a:extLst>
          </p:cNvPr>
          <p:cNvSpPr>
            <a:spLocks noGrp="1"/>
          </p:cNvSpPr>
          <p:nvPr>
            <p:ph type="title"/>
          </p:nvPr>
        </p:nvSpPr>
        <p:spPr/>
        <p:txBody>
          <a:bodyPr/>
          <a:lstStyle/>
          <a:p>
            <a:r>
              <a:rPr lang="en-US" dirty="0"/>
              <a:t>CertifID </a:t>
            </a:r>
          </a:p>
        </p:txBody>
      </p:sp>
      <p:pic>
        <p:nvPicPr>
          <p:cNvPr id="5" name="Picture 6" descr="Image result for and then a hero comes along">
            <a:extLst>
              <a:ext uri="{FF2B5EF4-FFF2-40B4-BE49-F238E27FC236}">
                <a16:creationId xmlns:a16="http://schemas.microsoft.com/office/drawing/2014/main" id="{1693425D-91CA-7B02-AA13-6DEB035FE0F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93272" y="2043920"/>
            <a:ext cx="4467601" cy="2590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9954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1B096-299E-0F77-54F5-8F2CF8DEAA38}"/>
              </a:ext>
            </a:extLst>
          </p:cNvPr>
          <p:cNvSpPr>
            <a:spLocks noGrp="1"/>
          </p:cNvSpPr>
          <p:nvPr>
            <p:ph type="title"/>
          </p:nvPr>
        </p:nvSpPr>
        <p:spPr/>
        <p:txBody>
          <a:bodyPr/>
          <a:lstStyle/>
          <a:p>
            <a:r>
              <a:rPr lang="en-US" dirty="0"/>
              <a:t>Pre-Closing</a:t>
            </a:r>
          </a:p>
        </p:txBody>
      </p:sp>
      <p:sp>
        <p:nvSpPr>
          <p:cNvPr id="3" name="Content Placeholder 2">
            <a:extLst>
              <a:ext uri="{FF2B5EF4-FFF2-40B4-BE49-F238E27FC236}">
                <a16:creationId xmlns:a16="http://schemas.microsoft.com/office/drawing/2014/main" id="{0693DA38-5B44-5485-3C2E-0218EB7B7470}"/>
              </a:ext>
            </a:extLst>
          </p:cNvPr>
          <p:cNvSpPr>
            <a:spLocks noGrp="1"/>
          </p:cNvSpPr>
          <p:nvPr>
            <p:ph sz="quarter" idx="51"/>
          </p:nvPr>
        </p:nvSpPr>
        <p:spPr/>
        <p:txBody>
          <a:bodyPr/>
          <a:lstStyle/>
          <a:p>
            <a:pPr marL="0" indent="0">
              <a:buNone/>
            </a:pPr>
            <a:r>
              <a:rPr lang="en-US" dirty="0"/>
              <a:t>Special Sellers </a:t>
            </a:r>
          </a:p>
        </p:txBody>
      </p:sp>
      <p:sp>
        <p:nvSpPr>
          <p:cNvPr id="4" name="Content Placeholder 3">
            <a:extLst>
              <a:ext uri="{FF2B5EF4-FFF2-40B4-BE49-F238E27FC236}">
                <a16:creationId xmlns:a16="http://schemas.microsoft.com/office/drawing/2014/main" id="{BE6895E4-E0A7-0773-38DA-22DE38826825}"/>
              </a:ext>
            </a:extLst>
          </p:cNvPr>
          <p:cNvSpPr>
            <a:spLocks noGrp="1"/>
          </p:cNvSpPr>
          <p:nvPr>
            <p:ph sz="quarter" idx="52"/>
          </p:nvPr>
        </p:nvSpPr>
        <p:spPr>
          <a:xfrm>
            <a:off x="4753834" y="2503504"/>
            <a:ext cx="6721475" cy="3799642"/>
          </a:xfrm>
        </p:spPr>
        <p:txBody>
          <a:bodyPr>
            <a:normAutofit fontScale="40000" lnSpcReduction="20000"/>
          </a:bodyPr>
          <a:lstStyle/>
          <a:p>
            <a:pPr marL="0" indent="0">
              <a:buNone/>
            </a:pPr>
            <a:r>
              <a:rPr lang="en-US" sz="3700" b="1" u="sng" dirty="0">
                <a:solidFill>
                  <a:schemeClr val="tx2">
                    <a:lumMod val="50000"/>
                  </a:schemeClr>
                </a:solidFill>
                <a:cs typeface="Times New Roman" panose="02020603050405020304" pitchFamily="18" charset="0"/>
              </a:rPr>
              <a:t>Trusts</a:t>
            </a:r>
            <a:r>
              <a:rPr lang="en-US" sz="3700" dirty="0">
                <a:solidFill>
                  <a:schemeClr val="tx2">
                    <a:lumMod val="50000"/>
                  </a:schemeClr>
                </a:solidFill>
                <a:cs typeface="Times New Roman" panose="02020603050405020304" pitchFamily="18" charset="0"/>
              </a:rPr>
              <a:t>: </a:t>
            </a:r>
          </a:p>
          <a:p>
            <a:pPr marL="171450" indent="-171450">
              <a:buFont typeface="Arial" panose="020B0604020202020204" pitchFamily="34" charset="0"/>
              <a:buChar char="•"/>
            </a:pPr>
            <a:r>
              <a:rPr lang="en-US" sz="3700" dirty="0">
                <a:solidFill>
                  <a:schemeClr val="tx2">
                    <a:lumMod val="50000"/>
                  </a:schemeClr>
                </a:solidFill>
                <a:cs typeface="Times New Roman" panose="02020603050405020304" pitchFamily="18" charset="0"/>
              </a:rPr>
              <a:t>Trust Agreement</a:t>
            </a:r>
            <a:r>
              <a:rPr lang="en-US" sz="3700" b="1" dirty="0">
                <a:solidFill>
                  <a:schemeClr val="tx2">
                    <a:lumMod val="50000"/>
                  </a:schemeClr>
                </a:solidFill>
                <a:cs typeface="Times New Roman" panose="02020603050405020304" pitchFamily="18" charset="0"/>
              </a:rPr>
              <a:t> </a:t>
            </a:r>
          </a:p>
          <a:p>
            <a:pPr marL="171450" indent="-171450">
              <a:buFont typeface="Arial" panose="020B0604020202020204" pitchFamily="34" charset="0"/>
              <a:buChar char="•"/>
            </a:pPr>
            <a:r>
              <a:rPr lang="en-US" sz="3700" dirty="0">
                <a:solidFill>
                  <a:schemeClr val="tx2">
                    <a:lumMod val="50000"/>
                  </a:schemeClr>
                </a:solidFill>
                <a:cs typeface="Times New Roman" panose="02020603050405020304" pitchFamily="18" charset="0"/>
              </a:rPr>
              <a:t>Certificate of Trust is acceptable.</a:t>
            </a:r>
          </a:p>
          <a:p>
            <a:pPr marL="0" indent="0">
              <a:buNone/>
            </a:pPr>
            <a:r>
              <a:rPr lang="en-US" sz="3700" b="1" u="sng" dirty="0">
                <a:solidFill>
                  <a:schemeClr val="tx2">
                    <a:lumMod val="50000"/>
                  </a:schemeClr>
                </a:solidFill>
                <a:cs typeface="Times New Roman" panose="02020603050405020304" pitchFamily="18" charset="0"/>
              </a:rPr>
              <a:t>Estates</a:t>
            </a:r>
            <a:r>
              <a:rPr lang="en-US" sz="3700" b="1" dirty="0">
                <a:solidFill>
                  <a:schemeClr val="tx2">
                    <a:lumMod val="50000"/>
                  </a:schemeClr>
                </a:solidFill>
                <a:cs typeface="Times New Roman" panose="02020603050405020304" pitchFamily="18" charset="0"/>
              </a:rPr>
              <a:t>:</a:t>
            </a:r>
            <a:endParaRPr lang="en-US" sz="3700" dirty="0">
              <a:solidFill>
                <a:schemeClr val="tx2">
                  <a:lumMod val="50000"/>
                </a:schemeClr>
              </a:solidFill>
              <a:cs typeface="Times New Roman" panose="02020603050405020304" pitchFamily="18" charset="0"/>
            </a:endParaRPr>
          </a:p>
          <a:p>
            <a:pPr marL="171450" indent="-171450">
              <a:buFont typeface="Arial" panose="020B0604020202020204" pitchFamily="34" charset="0"/>
              <a:buChar char="•"/>
            </a:pPr>
            <a:r>
              <a:rPr lang="en-US" sz="3700" dirty="0">
                <a:solidFill>
                  <a:schemeClr val="tx2">
                    <a:lumMod val="50000"/>
                  </a:schemeClr>
                </a:solidFill>
                <a:cs typeface="Times New Roman" panose="02020603050405020304" pitchFamily="18" charset="0"/>
              </a:rPr>
              <a:t>Last Will &amp; Testament and Letters Testamentary OR equivalent probate.</a:t>
            </a:r>
          </a:p>
          <a:p>
            <a:pPr marL="171450" indent="-171450">
              <a:buFont typeface="Arial" panose="020B0604020202020204" pitchFamily="34" charset="0"/>
              <a:buChar char="•"/>
            </a:pPr>
            <a:r>
              <a:rPr lang="en-US" sz="3700" dirty="0">
                <a:solidFill>
                  <a:schemeClr val="tx2">
                    <a:lumMod val="50000"/>
                  </a:schemeClr>
                </a:solidFill>
                <a:cs typeface="Times New Roman" panose="02020603050405020304" pitchFamily="18" charset="0"/>
              </a:rPr>
              <a:t>If Joint Tenants, we only need the Death Certificate.</a:t>
            </a:r>
          </a:p>
          <a:p>
            <a:pPr marL="0" indent="0">
              <a:buNone/>
            </a:pPr>
            <a:r>
              <a:rPr lang="en-US" sz="3700" b="1" u="sng" dirty="0">
                <a:solidFill>
                  <a:schemeClr val="tx2">
                    <a:lumMod val="50000"/>
                  </a:schemeClr>
                </a:solidFill>
                <a:cs typeface="Times New Roman" panose="02020603050405020304" pitchFamily="18" charset="0"/>
              </a:rPr>
              <a:t>LLC</a:t>
            </a:r>
            <a:r>
              <a:rPr lang="en-US" sz="3700" dirty="0">
                <a:solidFill>
                  <a:schemeClr val="tx2">
                    <a:lumMod val="50000"/>
                  </a:schemeClr>
                </a:solidFill>
                <a:cs typeface="Times New Roman" panose="02020603050405020304" pitchFamily="18" charset="0"/>
              </a:rPr>
              <a:t>:</a:t>
            </a:r>
          </a:p>
          <a:p>
            <a:pPr marL="171450" indent="-171450">
              <a:buFont typeface="Arial" panose="020B0604020202020204" pitchFamily="34" charset="0"/>
              <a:buChar char="•"/>
            </a:pPr>
            <a:r>
              <a:rPr lang="en-US" sz="3700" dirty="0">
                <a:solidFill>
                  <a:schemeClr val="tx2">
                    <a:lumMod val="50000"/>
                  </a:schemeClr>
                </a:solidFill>
                <a:cs typeface="Times New Roman" panose="02020603050405020304" pitchFamily="18" charset="0"/>
              </a:rPr>
              <a:t>Operating Agreement </a:t>
            </a:r>
          </a:p>
          <a:p>
            <a:pPr marL="171450" indent="-171450">
              <a:buFont typeface="Arial" panose="020B0604020202020204" pitchFamily="34" charset="0"/>
              <a:buChar char="•"/>
            </a:pPr>
            <a:r>
              <a:rPr lang="en-US" sz="3700" dirty="0">
                <a:solidFill>
                  <a:schemeClr val="tx2">
                    <a:lumMod val="50000"/>
                  </a:schemeClr>
                </a:solidFill>
                <a:cs typeface="Times New Roman" panose="02020603050405020304" pitchFamily="18" charset="0"/>
              </a:rPr>
              <a:t>If Sole Member we accept Sole Member Certification</a:t>
            </a:r>
          </a:p>
          <a:p>
            <a:pPr marL="171450" indent="-171450">
              <a:buFont typeface="Arial" panose="020B0604020202020204" pitchFamily="34" charset="0"/>
              <a:buChar char="•"/>
            </a:pPr>
            <a:r>
              <a:rPr lang="en-US" sz="3700" dirty="0">
                <a:solidFill>
                  <a:schemeClr val="tx2">
                    <a:lumMod val="50000"/>
                  </a:schemeClr>
                </a:solidFill>
                <a:cs typeface="Times New Roman" panose="02020603050405020304" pitchFamily="18" charset="0"/>
              </a:rPr>
              <a:t>Corporate Resolution with Signing authority</a:t>
            </a:r>
          </a:p>
          <a:p>
            <a:pPr marL="0" indent="0">
              <a:buNone/>
            </a:pPr>
            <a:r>
              <a:rPr lang="en-US" sz="3700" b="1" u="sng" dirty="0">
                <a:solidFill>
                  <a:schemeClr val="tx2">
                    <a:lumMod val="50000"/>
                  </a:schemeClr>
                </a:solidFill>
                <a:cs typeface="Times New Roman" panose="02020603050405020304" pitchFamily="18" charset="0"/>
              </a:rPr>
              <a:t>INC:</a:t>
            </a:r>
            <a:endParaRPr lang="en-US" sz="3700" dirty="0">
              <a:solidFill>
                <a:schemeClr val="tx2">
                  <a:lumMod val="50000"/>
                </a:schemeClr>
              </a:solidFill>
              <a:cs typeface="Times New Roman" panose="02020603050405020304" pitchFamily="18" charset="0"/>
            </a:endParaRPr>
          </a:p>
          <a:p>
            <a:pPr marL="171450" indent="-171450">
              <a:buFont typeface="Arial" panose="020B0604020202020204" pitchFamily="34" charset="0"/>
              <a:buChar char="•"/>
            </a:pPr>
            <a:r>
              <a:rPr lang="en-US" sz="3700" dirty="0">
                <a:solidFill>
                  <a:schemeClr val="tx2">
                    <a:lumMod val="50000"/>
                  </a:schemeClr>
                </a:solidFill>
                <a:cs typeface="Times New Roman" panose="02020603050405020304" pitchFamily="18" charset="0"/>
              </a:rPr>
              <a:t>Articles of Incorporation from Secretary of State website</a:t>
            </a:r>
          </a:p>
          <a:p>
            <a:pPr marL="171450" indent="-171450">
              <a:buFont typeface="Arial" panose="020B0604020202020204" pitchFamily="34" charset="0"/>
              <a:buChar char="•"/>
            </a:pPr>
            <a:r>
              <a:rPr lang="en-US" sz="3700" dirty="0">
                <a:solidFill>
                  <a:schemeClr val="tx2">
                    <a:lumMod val="50000"/>
                  </a:schemeClr>
                </a:solidFill>
                <a:cs typeface="Times New Roman" panose="02020603050405020304" pitchFamily="18" charset="0"/>
              </a:rPr>
              <a:t>By-Laws </a:t>
            </a:r>
          </a:p>
          <a:p>
            <a:endParaRPr lang="en-US" dirty="0"/>
          </a:p>
        </p:txBody>
      </p:sp>
    </p:spTree>
    <p:extLst>
      <p:ext uri="{BB962C8B-B14F-4D97-AF65-F5344CB8AC3E}">
        <p14:creationId xmlns:p14="http://schemas.microsoft.com/office/powerpoint/2010/main" val="2271937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B73C0-91FB-896C-40DE-94262FEBA4AC}"/>
              </a:ext>
            </a:extLst>
          </p:cNvPr>
          <p:cNvSpPr>
            <a:spLocks noGrp="1"/>
          </p:cNvSpPr>
          <p:nvPr>
            <p:ph type="title"/>
          </p:nvPr>
        </p:nvSpPr>
        <p:spPr/>
        <p:txBody>
          <a:bodyPr>
            <a:normAutofit fontScale="90000"/>
          </a:bodyPr>
          <a:lstStyle/>
          <a:p>
            <a:r>
              <a:rPr lang="en-US" dirty="0"/>
              <a:t>Pre-Closing: Initial Contract Review</a:t>
            </a:r>
            <a:br>
              <a:rPr lang="en-US" dirty="0"/>
            </a:br>
            <a:r>
              <a:rPr lang="en-US" sz="3600" dirty="0"/>
              <a:t>Who signed the contract?</a:t>
            </a:r>
            <a:endParaRPr lang="en-US" dirty="0"/>
          </a:p>
        </p:txBody>
      </p:sp>
      <p:graphicFrame>
        <p:nvGraphicFramePr>
          <p:cNvPr id="4" name="Content Placeholder 3">
            <a:extLst>
              <a:ext uri="{FF2B5EF4-FFF2-40B4-BE49-F238E27FC236}">
                <a16:creationId xmlns:a16="http://schemas.microsoft.com/office/drawing/2014/main" id="{0A3E8AD2-B76E-C204-EFB2-4DF62490BFB0}"/>
              </a:ext>
            </a:extLst>
          </p:cNvPr>
          <p:cNvGraphicFramePr>
            <a:graphicFrameLocks noGrp="1"/>
          </p:cNvGraphicFramePr>
          <p:nvPr>
            <p:ph idx="1"/>
          </p:nvPr>
        </p:nvGraphicFramePr>
        <p:xfrm>
          <a:off x="2028825" y="1436800"/>
          <a:ext cx="7848601" cy="5194394"/>
        </p:xfrm>
        <a:graphic>
          <a:graphicData uri="http://schemas.openxmlformats.org/drawingml/2006/table">
            <a:tbl>
              <a:tblPr firstRow="1" firstCol="1" bandRow="1">
                <a:tableStyleId>{5C22544A-7EE6-4342-B048-85BDC9FD1C3A}</a:tableStyleId>
              </a:tblPr>
              <a:tblGrid>
                <a:gridCol w="1810634">
                  <a:extLst>
                    <a:ext uri="{9D8B030D-6E8A-4147-A177-3AD203B41FA5}">
                      <a16:colId xmlns:a16="http://schemas.microsoft.com/office/drawing/2014/main" val="3470219792"/>
                    </a:ext>
                  </a:extLst>
                </a:gridCol>
                <a:gridCol w="2157316">
                  <a:extLst>
                    <a:ext uri="{9D8B030D-6E8A-4147-A177-3AD203B41FA5}">
                      <a16:colId xmlns:a16="http://schemas.microsoft.com/office/drawing/2014/main" val="129615448"/>
                    </a:ext>
                  </a:extLst>
                </a:gridCol>
                <a:gridCol w="1957533">
                  <a:extLst>
                    <a:ext uri="{9D8B030D-6E8A-4147-A177-3AD203B41FA5}">
                      <a16:colId xmlns:a16="http://schemas.microsoft.com/office/drawing/2014/main" val="635118351"/>
                    </a:ext>
                  </a:extLst>
                </a:gridCol>
                <a:gridCol w="1923118">
                  <a:extLst>
                    <a:ext uri="{9D8B030D-6E8A-4147-A177-3AD203B41FA5}">
                      <a16:colId xmlns:a16="http://schemas.microsoft.com/office/drawing/2014/main" val="4043319400"/>
                    </a:ext>
                  </a:extLst>
                </a:gridCol>
              </a:tblGrid>
              <a:tr h="494832">
                <a:tc>
                  <a:txBody>
                    <a:bodyPr/>
                    <a:lstStyle/>
                    <a:p>
                      <a:pPr marL="0" marR="0">
                        <a:lnSpc>
                          <a:spcPct val="107000"/>
                        </a:lnSpc>
                        <a:spcBef>
                          <a:spcPts val="0"/>
                        </a:spcBef>
                        <a:spcAft>
                          <a:spcPts val="0"/>
                        </a:spcAft>
                      </a:pPr>
                      <a:r>
                        <a:rPr lang="en-US" sz="1600" dirty="0">
                          <a:effectLst/>
                        </a:rPr>
                        <a:t>Type of client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118" marR="33118" marT="0" marB="0">
                    <a:solidFill>
                      <a:schemeClr val="tx2"/>
                    </a:solidFill>
                  </a:tcPr>
                </a:tc>
                <a:tc>
                  <a:txBody>
                    <a:bodyPr/>
                    <a:lstStyle/>
                    <a:p>
                      <a:pPr marL="0" marR="0">
                        <a:lnSpc>
                          <a:spcPct val="107000"/>
                        </a:lnSpc>
                        <a:spcBef>
                          <a:spcPts val="0"/>
                        </a:spcBef>
                        <a:spcAft>
                          <a:spcPts val="0"/>
                        </a:spcAft>
                      </a:pPr>
                      <a:r>
                        <a:rPr lang="en-US" sz="1600" dirty="0">
                          <a:effectLst/>
                        </a:rPr>
                        <a:t>Who signs?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118" marR="33118" marT="0" marB="0">
                    <a:solidFill>
                      <a:schemeClr val="tx2"/>
                    </a:solidFill>
                  </a:tcPr>
                </a:tc>
                <a:tc>
                  <a:txBody>
                    <a:bodyPr/>
                    <a:lstStyle/>
                    <a:p>
                      <a:pPr marL="0" marR="0">
                        <a:lnSpc>
                          <a:spcPct val="107000"/>
                        </a:lnSpc>
                        <a:spcBef>
                          <a:spcPts val="0"/>
                        </a:spcBef>
                        <a:spcAft>
                          <a:spcPts val="0"/>
                        </a:spcAft>
                      </a:pPr>
                      <a:r>
                        <a:rPr lang="en-US" sz="1600" dirty="0">
                          <a:effectLst/>
                        </a:rPr>
                        <a:t>Signature Examples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118" marR="33118" marT="0" marB="0">
                    <a:solidFill>
                      <a:schemeClr val="tx2"/>
                    </a:solidFill>
                  </a:tcPr>
                </a:tc>
                <a:tc>
                  <a:txBody>
                    <a:bodyPr/>
                    <a:lstStyle/>
                    <a:p>
                      <a:pPr marL="0" marR="0">
                        <a:lnSpc>
                          <a:spcPct val="107000"/>
                        </a:lnSpc>
                        <a:spcBef>
                          <a:spcPts val="0"/>
                        </a:spcBef>
                        <a:spcAft>
                          <a:spcPts val="0"/>
                        </a:spcAft>
                      </a:pPr>
                      <a:r>
                        <a:rPr lang="en-US" sz="1600" dirty="0">
                          <a:effectLst/>
                        </a:rPr>
                        <a:t>Docs to send with the contract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118" marR="33118" marT="0" marB="0">
                    <a:solidFill>
                      <a:schemeClr val="tx2"/>
                    </a:solidFill>
                  </a:tcPr>
                </a:tc>
                <a:extLst>
                  <a:ext uri="{0D108BD9-81ED-4DB2-BD59-A6C34878D82A}">
                    <a16:rowId xmlns:a16="http://schemas.microsoft.com/office/drawing/2014/main" val="1454822434"/>
                  </a:ext>
                </a:extLst>
              </a:tr>
              <a:tr h="1320250">
                <a:tc>
                  <a:txBody>
                    <a:bodyPr/>
                    <a:lstStyle/>
                    <a:p>
                      <a:pPr marL="0" marR="0">
                        <a:lnSpc>
                          <a:spcPct val="107000"/>
                        </a:lnSpc>
                        <a:spcBef>
                          <a:spcPts val="0"/>
                        </a:spcBef>
                        <a:spcAft>
                          <a:spcPts val="0"/>
                        </a:spcAft>
                      </a:pPr>
                      <a:r>
                        <a:rPr lang="en-US" sz="1200" dirty="0">
                          <a:effectLst/>
                        </a:rPr>
                        <a:t>Estate owner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118" marR="33118" marT="0" marB="0">
                    <a:solidFill>
                      <a:schemeClr val="tx2"/>
                    </a:solidFill>
                  </a:tcPr>
                </a:tc>
                <a:tc>
                  <a:txBody>
                    <a:bodyPr/>
                    <a:lstStyle/>
                    <a:p>
                      <a:pPr marL="0" marR="0">
                        <a:lnSpc>
                          <a:spcPct val="107000"/>
                        </a:lnSpc>
                        <a:spcBef>
                          <a:spcPts val="0"/>
                        </a:spcBef>
                        <a:spcAft>
                          <a:spcPts val="0"/>
                        </a:spcAft>
                      </a:pPr>
                      <a:r>
                        <a:rPr lang="en-US" sz="1200">
                          <a:effectLst/>
                        </a:rPr>
                        <a:t>Executor or Administrator signs as “Executor or Administrator of the Estate of homeowner”</a:t>
                      </a:r>
                    </a:p>
                    <a:p>
                      <a:pPr marL="0" marR="0">
                        <a:lnSpc>
                          <a:spcPct val="107000"/>
                        </a:lnSpc>
                        <a:spcBef>
                          <a:spcPts val="0"/>
                        </a:spcBef>
                        <a:spcAft>
                          <a:spcPts val="0"/>
                        </a:spcAft>
                      </a:pPr>
                      <a:r>
                        <a:rPr lang="en-US" sz="1200">
                          <a:effectLst/>
                        </a:rPr>
                        <a:t> </a:t>
                      </a:r>
                    </a:p>
                    <a:p>
                      <a:pPr marL="0" marR="0">
                        <a:lnSpc>
                          <a:spcPct val="107000"/>
                        </a:lnSpc>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3118" marR="33118" marT="0" marB="0"/>
                </a:tc>
                <a:tc>
                  <a:txBody>
                    <a:bodyPr/>
                    <a:lstStyle/>
                    <a:p>
                      <a:pPr marL="0" marR="0">
                        <a:lnSpc>
                          <a:spcPct val="107000"/>
                        </a:lnSpc>
                        <a:spcBef>
                          <a:spcPts val="0"/>
                        </a:spcBef>
                        <a:spcAft>
                          <a:spcPts val="0"/>
                        </a:spcAft>
                      </a:pPr>
                      <a:r>
                        <a:rPr lang="en-US" sz="1200" dirty="0">
                          <a:effectLst/>
                        </a:rPr>
                        <a:t>Sally Seller, as Executor of the Estate of Simon Seller, deceased</a:t>
                      </a:r>
                    </a:p>
                    <a:p>
                      <a:pPr marL="0" marR="0">
                        <a:lnSpc>
                          <a:spcPct val="107000"/>
                        </a:lnSpc>
                        <a:spcBef>
                          <a:spcPts val="0"/>
                        </a:spcBef>
                        <a:spcAft>
                          <a:spcPts val="0"/>
                        </a:spcAft>
                      </a:pPr>
                      <a:r>
                        <a:rPr lang="en-US" sz="1200" dirty="0">
                          <a:effectLst/>
                        </a:rPr>
                        <a:t>OR</a:t>
                      </a:r>
                    </a:p>
                    <a:p>
                      <a:pPr marL="0" marR="0">
                        <a:lnSpc>
                          <a:spcPct val="107000"/>
                        </a:lnSpc>
                        <a:spcBef>
                          <a:spcPts val="0"/>
                        </a:spcBef>
                        <a:spcAft>
                          <a:spcPts val="0"/>
                        </a:spcAft>
                      </a:pPr>
                      <a:r>
                        <a:rPr lang="en-US" sz="1200" dirty="0">
                          <a:effectLst/>
                        </a:rPr>
                        <a:t>Sally Seller, as Administrator of the Estate of Simon Seller, deceased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118" marR="33118" marT="0" marB="0"/>
                </a:tc>
                <a:tc>
                  <a:txBody>
                    <a:bodyPr/>
                    <a:lstStyle/>
                    <a:p>
                      <a:pPr marL="0" marR="0">
                        <a:lnSpc>
                          <a:spcPct val="107000"/>
                        </a:lnSpc>
                        <a:spcBef>
                          <a:spcPts val="0"/>
                        </a:spcBef>
                        <a:spcAft>
                          <a:spcPts val="0"/>
                        </a:spcAft>
                      </a:pPr>
                      <a:r>
                        <a:rPr lang="en-US" sz="1200" dirty="0">
                          <a:effectLst/>
                        </a:rPr>
                        <a:t>Letters Testamentary and Will OR Letters of Administration</a:t>
                      </a:r>
                    </a:p>
                    <a:p>
                      <a:pPr marL="0" marR="0">
                        <a:lnSpc>
                          <a:spcPct val="107000"/>
                        </a:lnSpc>
                        <a:spcBef>
                          <a:spcPts val="0"/>
                        </a:spcBef>
                        <a:spcAft>
                          <a:spcPts val="0"/>
                        </a:spcAft>
                      </a:pPr>
                      <a:r>
                        <a:rPr lang="en-US" sz="1200" dirty="0">
                          <a:effectLst/>
                        </a:rPr>
                        <a:t>(must probate estate to sell)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118" marR="33118" marT="0" marB="0"/>
                </a:tc>
                <a:extLst>
                  <a:ext uri="{0D108BD9-81ED-4DB2-BD59-A6C34878D82A}">
                    <a16:rowId xmlns:a16="http://schemas.microsoft.com/office/drawing/2014/main" val="2690920529"/>
                  </a:ext>
                </a:extLst>
              </a:tr>
              <a:tr h="750839">
                <a:tc>
                  <a:txBody>
                    <a:bodyPr/>
                    <a:lstStyle/>
                    <a:p>
                      <a:pPr marL="0" marR="0">
                        <a:lnSpc>
                          <a:spcPct val="107000"/>
                        </a:lnSpc>
                        <a:spcBef>
                          <a:spcPts val="0"/>
                        </a:spcBef>
                        <a:spcAft>
                          <a:spcPts val="0"/>
                        </a:spcAft>
                      </a:pPr>
                      <a:r>
                        <a:rPr lang="en-US" sz="1200" dirty="0">
                          <a:effectLst/>
                        </a:rPr>
                        <a:t>Trust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118" marR="33118" marT="0" marB="0">
                    <a:solidFill>
                      <a:schemeClr val="tx2"/>
                    </a:solidFill>
                  </a:tcPr>
                </a:tc>
                <a:tc>
                  <a:txBody>
                    <a:bodyPr/>
                    <a:lstStyle/>
                    <a:p>
                      <a:pPr marL="0" marR="0">
                        <a:lnSpc>
                          <a:spcPct val="107000"/>
                        </a:lnSpc>
                        <a:spcBef>
                          <a:spcPts val="0"/>
                        </a:spcBef>
                        <a:spcAft>
                          <a:spcPts val="0"/>
                        </a:spcAft>
                      </a:pPr>
                      <a:r>
                        <a:rPr lang="en-US" sz="1200">
                          <a:effectLst/>
                        </a:rPr>
                        <a:t>Trustee of the trust</a:t>
                      </a:r>
                    </a:p>
                    <a:p>
                      <a:pPr marL="0" marR="0">
                        <a:lnSpc>
                          <a:spcPct val="107000"/>
                        </a:lnSpc>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3118" marR="33118" marT="0" marB="0"/>
                </a:tc>
                <a:tc>
                  <a:txBody>
                    <a:bodyPr/>
                    <a:lstStyle/>
                    <a:p>
                      <a:pPr marL="0" marR="0">
                        <a:lnSpc>
                          <a:spcPct val="107000"/>
                        </a:lnSpc>
                        <a:spcBef>
                          <a:spcPts val="0"/>
                        </a:spcBef>
                        <a:spcAft>
                          <a:spcPts val="0"/>
                        </a:spcAft>
                      </a:pPr>
                      <a:r>
                        <a:rPr lang="en-US" sz="1200">
                          <a:effectLst/>
                        </a:rPr>
                        <a:t>Sally Seller, as Trustee of the Sally Seller Trust dated 7/7/2021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3118" marR="33118" marT="0" marB="0"/>
                </a:tc>
                <a:tc>
                  <a:txBody>
                    <a:bodyPr/>
                    <a:lstStyle/>
                    <a:p>
                      <a:pPr marL="0" marR="0">
                        <a:lnSpc>
                          <a:spcPct val="107000"/>
                        </a:lnSpc>
                        <a:spcBef>
                          <a:spcPts val="0"/>
                        </a:spcBef>
                        <a:spcAft>
                          <a:spcPts val="0"/>
                        </a:spcAft>
                      </a:pPr>
                      <a:r>
                        <a:rPr lang="en-US" sz="1200" dirty="0">
                          <a:effectLst/>
                        </a:rPr>
                        <a:t>Trust Agreement or Certificate of Trust </a:t>
                      </a:r>
                    </a:p>
                    <a:p>
                      <a:pPr marL="0" marR="0">
                        <a:lnSpc>
                          <a:spcPct val="107000"/>
                        </a:lnSpc>
                        <a:spcBef>
                          <a:spcPts val="0"/>
                        </a:spcBef>
                        <a:spcAft>
                          <a:spcPts val="0"/>
                        </a:spcAft>
                      </a:pPr>
                      <a:r>
                        <a:rPr lang="en-US" sz="1200" dirty="0">
                          <a:effectLst/>
                        </a:rPr>
                        <a:t>(a/k/a memo of trust)</a:t>
                      </a:r>
                    </a:p>
                    <a:p>
                      <a:pPr marL="0" marR="0">
                        <a:lnSpc>
                          <a:spcPct val="107000"/>
                        </a:lnSpc>
                        <a:spcBef>
                          <a:spcPts val="0"/>
                        </a:spcBef>
                        <a:spcAft>
                          <a:spcPts val="0"/>
                        </a:spcAft>
                      </a:pPr>
                      <a:r>
                        <a:rPr lang="en-US"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118" marR="33118" marT="0" marB="0"/>
                </a:tc>
                <a:extLst>
                  <a:ext uri="{0D108BD9-81ED-4DB2-BD59-A6C34878D82A}">
                    <a16:rowId xmlns:a16="http://schemas.microsoft.com/office/drawing/2014/main" val="1686130970"/>
                  </a:ext>
                </a:extLst>
              </a:tr>
              <a:tr h="750839">
                <a:tc>
                  <a:txBody>
                    <a:bodyPr/>
                    <a:lstStyle/>
                    <a:p>
                      <a:pPr marL="0" marR="0">
                        <a:lnSpc>
                          <a:spcPct val="107000"/>
                        </a:lnSpc>
                        <a:spcBef>
                          <a:spcPts val="0"/>
                        </a:spcBef>
                        <a:spcAft>
                          <a:spcPts val="0"/>
                        </a:spcAft>
                      </a:pPr>
                      <a:r>
                        <a:rPr lang="en-US" sz="1200" dirty="0">
                          <a:effectLst/>
                        </a:rPr>
                        <a:t>Corporation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118" marR="33118" marT="0" marB="0">
                    <a:solidFill>
                      <a:schemeClr val="tx2"/>
                    </a:solidFill>
                  </a:tcPr>
                </a:tc>
                <a:tc>
                  <a:txBody>
                    <a:bodyPr/>
                    <a:lstStyle/>
                    <a:p>
                      <a:pPr marL="0" marR="0">
                        <a:lnSpc>
                          <a:spcPct val="107000"/>
                        </a:lnSpc>
                        <a:spcBef>
                          <a:spcPts val="0"/>
                        </a:spcBef>
                        <a:spcAft>
                          <a:spcPts val="0"/>
                        </a:spcAft>
                      </a:pPr>
                      <a:r>
                        <a:rPr lang="en-US" sz="1200" dirty="0">
                          <a:effectLst/>
                        </a:rPr>
                        <a:t>President or Vice President of corporation </a:t>
                      </a:r>
                    </a:p>
                    <a:p>
                      <a:pPr marL="0" marR="0">
                        <a:lnSpc>
                          <a:spcPct val="107000"/>
                        </a:lnSpc>
                        <a:spcBef>
                          <a:spcPts val="0"/>
                        </a:spcBef>
                        <a:spcAft>
                          <a:spcPts val="0"/>
                        </a:spcAft>
                      </a:pPr>
                      <a:r>
                        <a:rPr lang="en-US" sz="1200" dirty="0">
                          <a:effectLst/>
                        </a:rPr>
                        <a:t>(a/k/a CEO or CFO)</a:t>
                      </a:r>
                    </a:p>
                    <a:p>
                      <a:pPr marL="0" marR="0">
                        <a:lnSpc>
                          <a:spcPct val="107000"/>
                        </a:lnSpc>
                        <a:spcBef>
                          <a:spcPts val="0"/>
                        </a:spcBef>
                        <a:spcAft>
                          <a:spcPts val="0"/>
                        </a:spcAft>
                      </a:pPr>
                      <a:r>
                        <a:rPr lang="en-US"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118" marR="33118" marT="0" marB="0"/>
                </a:tc>
                <a:tc>
                  <a:txBody>
                    <a:bodyPr/>
                    <a:lstStyle/>
                    <a:p>
                      <a:pPr marL="0" marR="0">
                        <a:lnSpc>
                          <a:spcPct val="107000"/>
                        </a:lnSpc>
                        <a:spcBef>
                          <a:spcPts val="0"/>
                        </a:spcBef>
                        <a:spcAft>
                          <a:spcPts val="0"/>
                        </a:spcAft>
                      </a:pPr>
                      <a:r>
                        <a:rPr lang="en-US" sz="1200">
                          <a:effectLst/>
                        </a:rPr>
                        <a:t>Simon Seller, as President of ABC, Inc.</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3118" marR="33118" marT="0" marB="0"/>
                </a:tc>
                <a:tc>
                  <a:txBody>
                    <a:bodyPr/>
                    <a:lstStyle/>
                    <a:p>
                      <a:pPr marL="0" marR="0">
                        <a:lnSpc>
                          <a:spcPct val="107000"/>
                        </a:lnSpc>
                        <a:spcBef>
                          <a:spcPts val="0"/>
                        </a:spcBef>
                        <a:spcAft>
                          <a:spcPts val="0"/>
                        </a:spcAft>
                      </a:pPr>
                      <a:r>
                        <a:rPr lang="en-US" sz="1200">
                          <a:effectLst/>
                        </a:rPr>
                        <a:t>Corporation’s Articles of Incorporation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3118" marR="33118" marT="0" marB="0"/>
                </a:tc>
                <a:extLst>
                  <a:ext uri="{0D108BD9-81ED-4DB2-BD59-A6C34878D82A}">
                    <a16:rowId xmlns:a16="http://schemas.microsoft.com/office/drawing/2014/main" val="549827429"/>
                  </a:ext>
                </a:extLst>
              </a:tr>
              <a:tr h="1130446">
                <a:tc>
                  <a:txBody>
                    <a:bodyPr/>
                    <a:lstStyle/>
                    <a:p>
                      <a:pPr marL="0" marR="0">
                        <a:lnSpc>
                          <a:spcPct val="107000"/>
                        </a:lnSpc>
                        <a:spcBef>
                          <a:spcPts val="0"/>
                        </a:spcBef>
                        <a:spcAft>
                          <a:spcPts val="0"/>
                        </a:spcAft>
                      </a:pPr>
                      <a:r>
                        <a:rPr lang="en-US" sz="1200" dirty="0">
                          <a:effectLst/>
                        </a:rPr>
                        <a:t>Limited Liability Company (LLC)</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118" marR="33118" marT="0" marB="0">
                    <a:solidFill>
                      <a:schemeClr val="tx2"/>
                    </a:solidFill>
                  </a:tcPr>
                </a:tc>
                <a:tc>
                  <a:txBody>
                    <a:bodyPr/>
                    <a:lstStyle/>
                    <a:p>
                      <a:pPr marL="0" marR="0">
                        <a:lnSpc>
                          <a:spcPct val="107000"/>
                        </a:lnSpc>
                        <a:spcBef>
                          <a:spcPts val="0"/>
                        </a:spcBef>
                        <a:spcAft>
                          <a:spcPts val="0"/>
                        </a:spcAft>
                      </a:pPr>
                      <a:r>
                        <a:rPr lang="en-US" sz="1200" dirty="0">
                          <a:effectLst/>
                        </a:rPr>
                        <a:t>Member or Manager of LLC</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118" marR="33118" marT="0" marB="0"/>
                </a:tc>
                <a:tc>
                  <a:txBody>
                    <a:bodyPr/>
                    <a:lstStyle/>
                    <a:p>
                      <a:pPr marL="0" marR="0">
                        <a:lnSpc>
                          <a:spcPct val="107000"/>
                        </a:lnSpc>
                        <a:spcBef>
                          <a:spcPts val="0"/>
                        </a:spcBef>
                        <a:spcAft>
                          <a:spcPts val="0"/>
                        </a:spcAft>
                      </a:pPr>
                      <a:r>
                        <a:rPr lang="en-US" sz="1200" dirty="0">
                          <a:effectLst/>
                        </a:rPr>
                        <a:t>Sally Seller, as Member of ABC, LLC</a:t>
                      </a:r>
                    </a:p>
                    <a:p>
                      <a:pPr marL="0" marR="0">
                        <a:lnSpc>
                          <a:spcPct val="107000"/>
                        </a:lnSpc>
                        <a:spcBef>
                          <a:spcPts val="0"/>
                        </a:spcBef>
                        <a:spcAft>
                          <a:spcPts val="0"/>
                        </a:spcAft>
                      </a:pPr>
                      <a:r>
                        <a:rPr lang="en-US" sz="1200" dirty="0">
                          <a:effectLst/>
                        </a:rPr>
                        <a:t>OR </a:t>
                      </a:r>
                    </a:p>
                    <a:p>
                      <a:pPr marL="0" marR="0">
                        <a:lnSpc>
                          <a:spcPct val="107000"/>
                        </a:lnSpc>
                        <a:spcBef>
                          <a:spcPts val="0"/>
                        </a:spcBef>
                        <a:spcAft>
                          <a:spcPts val="0"/>
                        </a:spcAft>
                      </a:pPr>
                      <a:r>
                        <a:rPr lang="en-US" sz="1200" dirty="0">
                          <a:effectLst/>
                        </a:rPr>
                        <a:t>Sally Seller, as Manager of ABC, LLC</a:t>
                      </a:r>
                    </a:p>
                    <a:p>
                      <a:pPr marL="0" marR="0">
                        <a:lnSpc>
                          <a:spcPct val="107000"/>
                        </a:lnSpc>
                        <a:spcBef>
                          <a:spcPts val="0"/>
                        </a:spcBef>
                        <a:spcAft>
                          <a:spcPts val="0"/>
                        </a:spcAft>
                      </a:pPr>
                      <a:r>
                        <a:rPr lang="en-US"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118" marR="33118" marT="0" marB="0"/>
                </a:tc>
                <a:tc>
                  <a:txBody>
                    <a:bodyPr/>
                    <a:lstStyle/>
                    <a:p>
                      <a:pPr marL="0" marR="0">
                        <a:lnSpc>
                          <a:spcPct val="107000"/>
                        </a:lnSpc>
                        <a:spcBef>
                          <a:spcPts val="0"/>
                        </a:spcBef>
                        <a:spcAft>
                          <a:spcPts val="0"/>
                        </a:spcAft>
                      </a:pPr>
                      <a:r>
                        <a:rPr lang="en-US" sz="1200">
                          <a:effectLst/>
                        </a:rPr>
                        <a:t>LLC Operating Agreement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3118" marR="33118" marT="0" marB="0"/>
                </a:tc>
                <a:extLst>
                  <a:ext uri="{0D108BD9-81ED-4DB2-BD59-A6C34878D82A}">
                    <a16:rowId xmlns:a16="http://schemas.microsoft.com/office/drawing/2014/main" val="2355217970"/>
                  </a:ext>
                </a:extLst>
              </a:tr>
              <a:tr h="608868">
                <a:tc>
                  <a:txBody>
                    <a:bodyPr/>
                    <a:lstStyle/>
                    <a:p>
                      <a:pPr marL="0" marR="0">
                        <a:lnSpc>
                          <a:spcPct val="107000"/>
                        </a:lnSpc>
                        <a:spcBef>
                          <a:spcPts val="0"/>
                        </a:spcBef>
                        <a:spcAft>
                          <a:spcPts val="0"/>
                        </a:spcAft>
                      </a:pPr>
                      <a:r>
                        <a:rPr lang="en-US" sz="1200" dirty="0">
                          <a:effectLst/>
                        </a:rPr>
                        <a:t>Power of attorney (POA)</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118" marR="33118" marT="0" marB="0">
                    <a:solidFill>
                      <a:schemeClr val="tx2"/>
                    </a:solidFill>
                  </a:tcPr>
                </a:tc>
                <a:tc>
                  <a:txBody>
                    <a:bodyPr/>
                    <a:lstStyle/>
                    <a:p>
                      <a:pPr marL="0" marR="0">
                        <a:lnSpc>
                          <a:spcPct val="107000"/>
                        </a:lnSpc>
                        <a:spcBef>
                          <a:spcPts val="0"/>
                        </a:spcBef>
                        <a:spcAft>
                          <a:spcPts val="0"/>
                        </a:spcAft>
                      </a:pPr>
                      <a:r>
                        <a:rPr lang="en-US" sz="1200">
                          <a:effectLst/>
                        </a:rPr>
                        <a:t>POA signs as “attorney in fact for client”</a:t>
                      </a:r>
                    </a:p>
                    <a:p>
                      <a:pPr marL="0" marR="0">
                        <a:lnSpc>
                          <a:spcPct val="107000"/>
                        </a:lnSpc>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3118" marR="33118" marT="0" marB="0"/>
                </a:tc>
                <a:tc>
                  <a:txBody>
                    <a:bodyPr/>
                    <a:lstStyle/>
                    <a:p>
                      <a:pPr marL="0" marR="0">
                        <a:lnSpc>
                          <a:spcPct val="107000"/>
                        </a:lnSpc>
                        <a:spcBef>
                          <a:spcPts val="0"/>
                        </a:spcBef>
                        <a:spcAft>
                          <a:spcPts val="0"/>
                        </a:spcAft>
                      </a:pPr>
                      <a:r>
                        <a:rPr lang="en-US" sz="1200">
                          <a:effectLst/>
                        </a:rPr>
                        <a:t>Sally Seller, as Attorney-in-fact for Simon Seller</a:t>
                      </a:r>
                    </a:p>
                    <a:p>
                      <a:pPr marL="0" marR="0">
                        <a:lnSpc>
                          <a:spcPct val="107000"/>
                        </a:lnSpc>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3118" marR="33118" marT="0" marB="0"/>
                </a:tc>
                <a:tc>
                  <a:txBody>
                    <a:bodyPr/>
                    <a:lstStyle/>
                    <a:p>
                      <a:pPr marL="0" marR="0">
                        <a:lnSpc>
                          <a:spcPct val="107000"/>
                        </a:lnSpc>
                        <a:spcBef>
                          <a:spcPts val="0"/>
                        </a:spcBef>
                        <a:spcAft>
                          <a:spcPts val="0"/>
                        </a:spcAft>
                      </a:pPr>
                      <a:r>
                        <a:rPr lang="en-US" sz="1200" dirty="0">
                          <a:effectLst/>
                        </a:rPr>
                        <a:t>Original POA</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118" marR="33118" marT="0" marB="0"/>
                </a:tc>
                <a:extLst>
                  <a:ext uri="{0D108BD9-81ED-4DB2-BD59-A6C34878D82A}">
                    <a16:rowId xmlns:a16="http://schemas.microsoft.com/office/drawing/2014/main" val="2325266209"/>
                  </a:ext>
                </a:extLst>
              </a:tr>
            </a:tbl>
          </a:graphicData>
        </a:graphic>
      </p:graphicFrame>
    </p:spTree>
    <p:extLst>
      <p:ext uri="{BB962C8B-B14F-4D97-AF65-F5344CB8AC3E}">
        <p14:creationId xmlns:p14="http://schemas.microsoft.com/office/powerpoint/2010/main" val="281062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9BC14-17D0-2749-B253-7B84A234011B}"/>
              </a:ext>
            </a:extLst>
          </p:cNvPr>
          <p:cNvSpPr>
            <a:spLocks noGrp="1"/>
          </p:cNvSpPr>
          <p:nvPr>
            <p:ph type="title"/>
          </p:nvPr>
        </p:nvSpPr>
        <p:spPr/>
        <p:txBody>
          <a:bodyPr/>
          <a:lstStyle/>
          <a:p>
            <a:r>
              <a:rPr lang="en-US" dirty="0"/>
              <a:t>Pre-Closing: Initial Contract Review </a:t>
            </a:r>
          </a:p>
        </p:txBody>
      </p:sp>
      <p:sp>
        <p:nvSpPr>
          <p:cNvPr id="3" name="Text Placeholder 2">
            <a:extLst>
              <a:ext uri="{FF2B5EF4-FFF2-40B4-BE49-F238E27FC236}">
                <a16:creationId xmlns:a16="http://schemas.microsoft.com/office/drawing/2014/main" id="{E64A2752-6664-F47D-4002-18E8B14C6537}"/>
              </a:ext>
            </a:extLst>
          </p:cNvPr>
          <p:cNvSpPr>
            <a:spLocks noGrp="1"/>
          </p:cNvSpPr>
          <p:nvPr>
            <p:ph type="body" sz="quarter" idx="10"/>
          </p:nvPr>
        </p:nvSpPr>
        <p:spPr/>
        <p:txBody>
          <a:bodyPr/>
          <a:lstStyle/>
          <a:p>
            <a:pPr>
              <a:lnSpc>
                <a:spcPts val="1461"/>
              </a:lnSpc>
            </a:pPr>
            <a:r>
              <a:rPr lang="en-US" sz="2000" dirty="0">
                <a:solidFill>
                  <a:srgbClr val="243746"/>
                </a:solidFill>
                <a:latin typeface="Montserrat Semi-Bold"/>
              </a:rPr>
              <a:t>Look for all terms relevant to the closing </a:t>
            </a:r>
          </a:p>
          <a:p>
            <a:pPr>
              <a:lnSpc>
                <a:spcPts val="1461"/>
              </a:lnSpc>
            </a:pPr>
            <a:endParaRPr lang="en-US" sz="2000" dirty="0">
              <a:solidFill>
                <a:srgbClr val="243746"/>
              </a:solidFill>
              <a:latin typeface="Montserrat Semi-Bold"/>
            </a:endParaRPr>
          </a:p>
          <a:p>
            <a:pPr>
              <a:lnSpc>
                <a:spcPts val="1461"/>
              </a:lnSpc>
            </a:pPr>
            <a:r>
              <a:rPr lang="en-US" sz="2000" dirty="0">
                <a:solidFill>
                  <a:srgbClr val="243746"/>
                </a:solidFill>
                <a:latin typeface="Montserrat Semi-Bold"/>
              </a:rPr>
              <a:t>Insure we received all exhibits </a:t>
            </a:r>
          </a:p>
          <a:p>
            <a:pPr>
              <a:lnSpc>
                <a:spcPts val="1461"/>
              </a:lnSpc>
            </a:pPr>
            <a:endParaRPr lang="en-US" sz="2000" dirty="0">
              <a:solidFill>
                <a:srgbClr val="243746"/>
              </a:solidFill>
              <a:latin typeface="Montserrat Semi-Bold"/>
            </a:endParaRPr>
          </a:p>
          <a:p>
            <a:pPr>
              <a:lnSpc>
                <a:spcPts val="1461"/>
              </a:lnSpc>
            </a:pPr>
            <a:r>
              <a:rPr lang="en-US" sz="2000" dirty="0">
                <a:solidFill>
                  <a:srgbClr val="243746"/>
                </a:solidFill>
                <a:latin typeface="Montserrat Semi-Bold"/>
              </a:rPr>
              <a:t>Termite? Home warranty? Survey? Other items a party is paying for at closing? </a:t>
            </a:r>
          </a:p>
          <a:p>
            <a:pPr>
              <a:lnSpc>
                <a:spcPts val="1461"/>
              </a:lnSpc>
            </a:pPr>
            <a:endParaRPr lang="en-US" sz="2000" dirty="0">
              <a:solidFill>
                <a:srgbClr val="243746"/>
              </a:solidFill>
              <a:latin typeface="Montserrat Semi-Bold"/>
            </a:endParaRPr>
          </a:p>
          <a:p>
            <a:pPr>
              <a:lnSpc>
                <a:spcPts val="1461"/>
              </a:lnSpc>
            </a:pPr>
            <a:r>
              <a:rPr lang="en-US" sz="2000" dirty="0">
                <a:solidFill>
                  <a:srgbClr val="243746"/>
                </a:solidFill>
                <a:latin typeface="Montserrat Semi-Bold"/>
              </a:rPr>
              <a:t>Stipulations that will impact closing or the settlement statement</a:t>
            </a:r>
          </a:p>
          <a:p>
            <a:endParaRPr lang="en-US" dirty="0"/>
          </a:p>
        </p:txBody>
      </p:sp>
    </p:spTree>
    <p:extLst>
      <p:ext uri="{BB962C8B-B14F-4D97-AF65-F5344CB8AC3E}">
        <p14:creationId xmlns:p14="http://schemas.microsoft.com/office/powerpoint/2010/main" val="3312004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18EB7-DE5A-EE0D-01A7-3F566901FD9E}"/>
              </a:ext>
            </a:extLst>
          </p:cNvPr>
          <p:cNvSpPr>
            <a:spLocks noGrp="1"/>
          </p:cNvSpPr>
          <p:nvPr>
            <p:ph type="title"/>
          </p:nvPr>
        </p:nvSpPr>
        <p:spPr/>
        <p:txBody>
          <a:bodyPr/>
          <a:lstStyle/>
          <a:p>
            <a:r>
              <a:rPr lang="en-US" dirty="0"/>
              <a:t>Contacting C&amp;B Team Members </a:t>
            </a:r>
          </a:p>
        </p:txBody>
      </p:sp>
      <p:sp>
        <p:nvSpPr>
          <p:cNvPr id="3" name="Content Placeholder 2">
            <a:extLst>
              <a:ext uri="{FF2B5EF4-FFF2-40B4-BE49-F238E27FC236}">
                <a16:creationId xmlns:a16="http://schemas.microsoft.com/office/drawing/2014/main" id="{1BAADB71-11BE-A4BC-44F9-10BD67E21405}"/>
              </a:ext>
            </a:extLst>
          </p:cNvPr>
          <p:cNvSpPr>
            <a:spLocks noGrp="1"/>
          </p:cNvSpPr>
          <p:nvPr>
            <p:ph type="body" sz="quarter" idx="10"/>
          </p:nvPr>
        </p:nvSpPr>
        <p:spPr/>
        <p:txBody>
          <a:bodyPr/>
          <a:lstStyle/>
          <a:p>
            <a:r>
              <a:rPr lang="en-US" dirty="0"/>
              <a:t>First initial and last name</a:t>
            </a:r>
          </a:p>
          <a:p>
            <a:r>
              <a:rPr lang="en-US" dirty="0"/>
              <a:t>i.e. John Smith </a:t>
            </a:r>
            <a:r>
              <a:rPr lang="en-US" dirty="0">
                <a:sym typeface="Wingdings" panose="05000000000000000000" pitchFamily="2" charset="2"/>
              </a:rPr>
              <a:t> </a:t>
            </a:r>
            <a:r>
              <a:rPr lang="en-US" dirty="0">
                <a:sym typeface="Wingdings" panose="05000000000000000000" pitchFamily="2" charset="2"/>
                <a:hlinkClick r:id="rId2"/>
              </a:rPr>
              <a:t>jsmith@cb.law</a:t>
            </a:r>
            <a:r>
              <a:rPr lang="en-US" dirty="0">
                <a:sym typeface="Wingdings" panose="05000000000000000000" pitchFamily="2" charset="2"/>
              </a:rPr>
              <a:t> or </a:t>
            </a:r>
            <a:r>
              <a:rPr lang="en-US" dirty="0">
                <a:sym typeface="Wingdings" panose="05000000000000000000" pitchFamily="2" charset="2"/>
                <a:hlinkClick r:id="rId3"/>
              </a:rPr>
              <a:t>jsmith@campbellandbrannon.com</a:t>
            </a:r>
            <a:r>
              <a:rPr lang="en-US" dirty="0">
                <a:sym typeface="Wingdings" panose="05000000000000000000" pitchFamily="2" charset="2"/>
              </a:rPr>
              <a:t> </a:t>
            </a:r>
          </a:p>
          <a:p>
            <a:endParaRPr lang="en-US" dirty="0">
              <a:sym typeface="Wingdings" panose="05000000000000000000" pitchFamily="2" charset="2"/>
            </a:endParaRPr>
          </a:p>
          <a:p>
            <a:r>
              <a:rPr lang="en-US" dirty="0">
                <a:sym typeface="Wingdings" panose="05000000000000000000" pitchFamily="2" charset="2"/>
              </a:rPr>
              <a:t>Do not include .com after .law! </a:t>
            </a:r>
          </a:p>
          <a:p>
            <a:endParaRPr lang="en-US" dirty="0">
              <a:sym typeface="Wingdings" panose="05000000000000000000" pitchFamily="2" charset="2"/>
            </a:endParaRPr>
          </a:p>
          <a:p>
            <a:r>
              <a:rPr lang="en-US" dirty="0">
                <a:sym typeface="Wingdings" panose="05000000000000000000" pitchFamily="2" charset="2"/>
                <a:hlinkClick r:id="rId4"/>
              </a:rPr>
              <a:t>www.cb.law</a:t>
            </a:r>
            <a:endParaRPr lang="en-US" dirty="0">
              <a:sym typeface="Wingdings" panose="05000000000000000000" pitchFamily="2" charset="2"/>
            </a:endParaRPr>
          </a:p>
          <a:p>
            <a:r>
              <a:rPr lang="en-US" dirty="0">
                <a:sym typeface="Wingdings" panose="05000000000000000000" pitchFamily="2" charset="2"/>
                <a:hlinkClick r:id="rId5"/>
              </a:rPr>
              <a:t>www.campbellandbrannon.com</a:t>
            </a:r>
            <a:r>
              <a:rPr lang="en-US" dirty="0">
                <a:sym typeface="Wingdings" panose="05000000000000000000" pitchFamily="2" charset="2"/>
              </a:rPr>
              <a:t> </a:t>
            </a:r>
            <a:endParaRPr lang="en-US" dirty="0"/>
          </a:p>
        </p:txBody>
      </p:sp>
    </p:spTree>
    <p:extLst>
      <p:ext uri="{BB962C8B-B14F-4D97-AF65-F5344CB8AC3E}">
        <p14:creationId xmlns:p14="http://schemas.microsoft.com/office/powerpoint/2010/main" val="93646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lose-up of a form&#10;&#10;Description automatically generated">
            <a:extLst>
              <a:ext uri="{FF2B5EF4-FFF2-40B4-BE49-F238E27FC236}">
                <a16:creationId xmlns:a16="http://schemas.microsoft.com/office/drawing/2014/main" id="{815297CF-D3FB-3A20-51FE-D721DCC2F8D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36311" y="133203"/>
            <a:ext cx="4766194" cy="6232087"/>
          </a:xfrm>
        </p:spPr>
      </p:pic>
      <p:sp>
        <p:nvSpPr>
          <p:cNvPr id="3" name="Text Placeholder 2">
            <a:extLst>
              <a:ext uri="{FF2B5EF4-FFF2-40B4-BE49-F238E27FC236}">
                <a16:creationId xmlns:a16="http://schemas.microsoft.com/office/drawing/2014/main" id="{25E37F38-BF75-F0E1-2121-B1FE8C71799B}"/>
              </a:ext>
            </a:extLst>
          </p:cNvPr>
          <p:cNvSpPr>
            <a:spLocks noGrp="1"/>
          </p:cNvSpPr>
          <p:nvPr>
            <p:ph type="body" sz="half" idx="2"/>
          </p:nvPr>
        </p:nvSpPr>
        <p:spPr/>
        <p:txBody>
          <a:bodyPr/>
          <a:lstStyle/>
          <a:p>
            <a:r>
              <a:rPr lang="en-US" dirty="0"/>
              <a:t>Information on the CAD allows us to order the HOA closing letter.</a:t>
            </a:r>
          </a:p>
        </p:txBody>
      </p:sp>
      <p:sp>
        <p:nvSpPr>
          <p:cNvPr id="4" name="Title 3">
            <a:extLst>
              <a:ext uri="{FF2B5EF4-FFF2-40B4-BE49-F238E27FC236}">
                <a16:creationId xmlns:a16="http://schemas.microsoft.com/office/drawing/2014/main" id="{A8D71DD4-7546-F2A3-BDD5-C0FED0DB2791}"/>
              </a:ext>
            </a:extLst>
          </p:cNvPr>
          <p:cNvSpPr>
            <a:spLocks noGrp="1"/>
          </p:cNvSpPr>
          <p:nvPr>
            <p:ph type="title"/>
          </p:nvPr>
        </p:nvSpPr>
        <p:spPr/>
        <p:txBody>
          <a:bodyPr/>
          <a:lstStyle/>
          <a:p>
            <a:r>
              <a:rPr lang="en-US" dirty="0"/>
              <a:t>Pre-Closing: CAD	</a:t>
            </a:r>
          </a:p>
        </p:txBody>
      </p:sp>
    </p:spTree>
    <p:extLst>
      <p:ext uri="{BB962C8B-B14F-4D97-AF65-F5344CB8AC3E}">
        <p14:creationId xmlns:p14="http://schemas.microsoft.com/office/powerpoint/2010/main" val="2923352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8899039-CF20-2117-62DC-4AF4E04EF097}"/>
              </a:ext>
            </a:extLst>
          </p:cNvPr>
          <p:cNvSpPr>
            <a:spLocks noGrp="1"/>
          </p:cNvSpPr>
          <p:nvPr>
            <p:ph type="body" sz="half" idx="2"/>
          </p:nvPr>
        </p:nvSpPr>
        <p:spPr>
          <a:xfrm>
            <a:off x="819903" y="2116993"/>
            <a:ext cx="4037723" cy="4203907"/>
          </a:xfrm>
        </p:spPr>
        <p:txBody>
          <a:bodyPr>
            <a:normAutofit/>
          </a:bodyPr>
          <a:lstStyle/>
          <a:p>
            <a:r>
              <a:rPr lang="en-US" u="sng" dirty="0"/>
              <a:t>Instructions to Closing Attorney (F255) </a:t>
            </a:r>
          </a:p>
          <a:p>
            <a:pPr marL="285750" indent="-285750">
              <a:buFont typeface="Arial" panose="020B0604020202020204" pitchFamily="34" charset="0"/>
              <a:buChar char="•"/>
            </a:pPr>
            <a:r>
              <a:rPr lang="en-US" dirty="0"/>
              <a:t>Total amount of Compensation paid? </a:t>
            </a:r>
          </a:p>
          <a:p>
            <a:pPr marL="285750" indent="-285750">
              <a:buFont typeface="Arial" panose="020B0604020202020204" pitchFamily="34" charset="0"/>
              <a:buChar char="•"/>
            </a:pPr>
            <a:r>
              <a:rPr lang="en-US" dirty="0"/>
              <a:t>Who/how will the Compensation be paid? </a:t>
            </a:r>
          </a:p>
          <a:p>
            <a:pPr marL="285750" indent="-285750">
              <a:buFont typeface="Arial" panose="020B0604020202020204" pitchFamily="34" charset="0"/>
              <a:buChar char="•"/>
            </a:pPr>
            <a:r>
              <a:rPr lang="en-US" dirty="0"/>
              <a:t>Any contributions to closing costs or paying for items on behalf of the client </a:t>
            </a:r>
          </a:p>
          <a:p>
            <a:endParaRPr lang="en-US" dirty="0"/>
          </a:p>
          <a:p>
            <a:endParaRPr lang="en-US" dirty="0"/>
          </a:p>
          <a:p>
            <a:r>
              <a:rPr lang="en-US" dirty="0"/>
              <a:t>Depending on how the Compensation is handled you may need the Buyer and/or Seller’s signature on F255. </a:t>
            </a:r>
          </a:p>
          <a:p>
            <a:endParaRPr lang="en-US" dirty="0"/>
          </a:p>
          <a:p>
            <a:r>
              <a:rPr lang="en-US" dirty="0"/>
              <a:t>Practice Tip!  We recommend having F255 signed immediately after going binding. </a:t>
            </a:r>
          </a:p>
        </p:txBody>
      </p:sp>
      <p:sp>
        <p:nvSpPr>
          <p:cNvPr id="4" name="Title 3">
            <a:extLst>
              <a:ext uri="{FF2B5EF4-FFF2-40B4-BE49-F238E27FC236}">
                <a16:creationId xmlns:a16="http://schemas.microsoft.com/office/drawing/2014/main" id="{AFAEA7E1-9572-86A6-9390-50A69BBD6E89}"/>
              </a:ext>
            </a:extLst>
          </p:cNvPr>
          <p:cNvSpPr>
            <a:spLocks noGrp="1"/>
          </p:cNvSpPr>
          <p:nvPr>
            <p:ph type="title"/>
          </p:nvPr>
        </p:nvSpPr>
        <p:spPr>
          <a:xfrm>
            <a:off x="819904" y="423558"/>
            <a:ext cx="4037723" cy="1391596"/>
          </a:xfrm>
        </p:spPr>
        <p:txBody>
          <a:bodyPr/>
          <a:lstStyle/>
          <a:p>
            <a:r>
              <a:rPr lang="en-US" dirty="0"/>
              <a:t>Pre-Closing: Compensation</a:t>
            </a:r>
          </a:p>
        </p:txBody>
      </p:sp>
      <p:pic>
        <p:nvPicPr>
          <p:cNvPr id="8" name="Picture 7" descr="A close-up of a form&#10;&#10;Description automatically generated">
            <a:extLst>
              <a:ext uri="{FF2B5EF4-FFF2-40B4-BE49-F238E27FC236}">
                <a16:creationId xmlns:a16="http://schemas.microsoft.com/office/drawing/2014/main" id="{E52BF2B8-ABE5-99A6-ABFA-89DFB4538B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2791" y="246004"/>
            <a:ext cx="4734196" cy="6150543"/>
          </a:xfrm>
          <a:prstGeom prst="rect">
            <a:avLst/>
          </a:prstGeom>
        </p:spPr>
      </p:pic>
    </p:spTree>
    <p:extLst>
      <p:ext uri="{BB962C8B-B14F-4D97-AF65-F5344CB8AC3E}">
        <p14:creationId xmlns:p14="http://schemas.microsoft.com/office/powerpoint/2010/main" val="2213502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251D0C7-9FC5-9000-7F6B-DB04F91F5967}"/>
              </a:ext>
            </a:extLst>
          </p:cNvPr>
          <p:cNvSpPr>
            <a:spLocks noGrp="1"/>
          </p:cNvSpPr>
          <p:nvPr>
            <p:ph type="title"/>
          </p:nvPr>
        </p:nvSpPr>
        <p:spPr/>
        <p:txBody>
          <a:bodyPr/>
          <a:lstStyle/>
          <a:p>
            <a:r>
              <a:rPr lang="en-US" dirty="0"/>
              <a:t>Pre-Closing: The Lender </a:t>
            </a:r>
          </a:p>
        </p:txBody>
      </p:sp>
      <p:sp>
        <p:nvSpPr>
          <p:cNvPr id="6" name="Text Placeholder 5">
            <a:extLst>
              <a:ext uri="{FF2B5EF4-FFF2-40B4-BE49-F238E27FC236}">
                <a16:creationId xmlns:a16="http://schemas.microsoft.com/office/drawing/2014/main" id="{785B0E52-54B3-A117-FF0B-6D904356EA5B}"/>
              </a:ext>
            </a:extLst>
          </p:cNvPr>
          <p:cNvSpPr>
            <a:spLocks noGrp="1"/>
          </p:cNvSpPr>
          <p:nvPr>
            <p:ph type="body" sz="quarter" idx="10"/>
          </p:nvPr>
        </p:nvSpPr>
        <p:spPr/>
        <p:txBody>
          <a:bodyPr/>
          <a:lstStyle/>
          <a:p>
            <a:pPr>
              <a:lnSpc>
                <a:spcPts val="1461"/>
              </a:lnSpc>
            </a:pPr>
            <a:r>
              <a:rPr lang="en-US" sz="2000" dirty="0">
                <a:solidFill>
                  <a:srgbClr val="243746"/>
                </a:solidFill>
              </a:rPr>
              <a:t>Send title commitment to lender </a:t>
            </a:r>
          </a:p>
          <a:p>
            <a:pPr>
              <a:lnSpc>
                <a:spcPts val="1461"/>
              </a:lnSpc>
            </a:pPr>
            <a:endParaRPr lang="en-US" sz="2000" dirty="0">
              <a:solidFill>
                <a:srgbClr val="243746"/>
              </a:solidFill>
            </a:endParaRPr>
          </a:p>
          <a:p>
            <a:pPr>
              <a:lnSpc>
                <a:spcPts val="1461"/>
              </a:lnSpc>
            </a:pPr>
            <a:r>
              <a:rPr lang="en-US" sz="2000" dirty="0">
                <a:solidFill>
                  <a:srgbClr val="243746"/>
                </a:solidFill>
              </a:rPr>
              <a:t>Confirms property taxes, HOA fees, transfer/intangible tax, recording fees, etc. </a:t>
            </a:r>
          </a:p>
          <a:p>
            <a:pPr>
              <a:lnSpc>
                <a:spcPts val="1461"/>
              </a:lnSpc>
            </a:pPr>
            <a:endParaRPr lang="en-US" sz="2000" dirty="0">
              <a:solidFill>
                <a:srgbClr val="243746"/>
              </a:solidFill>
            </a:endParaRPr>
          </a:p>
          <a:p>
            <a:pPr>
              <a:lnSpc>
                <a:spcPts val="1461"/>
              </a:lnSpc>
            </a:pPr>
            <a:r>
              <a:rPr lang="en-US" sz="2000" dirty="0">
                <a:solidFill>
                  <a:srgbClr val="243746"/>
                </a:solidFill>
              </a:rPr>
              <a:t>Coordinate with lender’s underwriter for any title related questions </a:t>
            </a:r>
          </a:p>
          <a:p>
            <a:endParaRPr lang="en-US" dirty="0"/>
          </a:p>
        </p:txBody>
      </p:sp>
    </p:spTree>
    <p:extLst>
      <p:ext uri="{BB962C8B-B14F-4D97-AF65-F5344CB8AC3E}">
        <p14:creationId xmlns:p14="http://schemas.microsoft.com/office/powerpoint/2010/main" val="3507636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EC3E535-6123-CC2B-3471-4D8D02D3CA2A}"/>
              </a:ext>
            </a:extLst>
          </p:cNvPr>
          <p:cNvSpPr>
            <a:spLocks noGrp="1"/>
          </p:cNvSpPr>
          <p:nvPr>
            <p:ph sz="quarter" idx="12"/>
          </p:nvPr>
        </p:nvSpPr>
        <p:spPr/>
        <p:txBody>
          <a:bodyPr/>
          <a:lstStyle/>
          <a:p>
            <a:r>
              <a:rPr lang="en-US" sz="2000" i="1" dirty="0">
                <a:solidFill>
                  <a:schemeClr val="tx2">
                    <a:lumMod val="50000"/>
                  </a:schemeClr>
                </a:solidFill>
              </a:rPr>
              <a:t>PROTECTS YOUR LARGEST INVESTMENT! </a:t>
            </a:r>
          </a:p>
          <a:p>
            <a:endParaRPr lang="en-US" sz="2000" dirty="0">
              <a:solidFill>
                <a:schemeClr val="tx2">
                  <a:lumMod val="50000"/>
                </a:schemeClr>
              </a:solidFill>
            </a:endParaRPr>
          </a:p>
          <a:p>
            <a:pPr>
              <a:spcAft>
                <a:spcPts val="800"/>
              </a:spcAft>
            </a:pPr>
            <a:r>
              <a:rPr lang="en-US" sz="2000" dirty="0">
                <a:solidFill>
                  <a:schemeClr val="tx2">
                    <a:lumMod val="50000"/>
                  </a:schemeClr>
                </a:solidFill>
                <a:cs typeface="Times New Roman" panose="02020603050405020304" pitchFamily="18" charset="0"/>
              </a:rPr>
              <a:t>The Owner’s Title Policy protects against</a:t>
            </a:r>
            <a:r>
              <a:rPr lang="en-US" sz="2000" b="1" dirty="0">
                <a:solidFill>
                  <a:schemeClr val="tx2">
                    <a:lumMod val="50000"/>
                  </a:schemeClr>
                </a:solidFill>
                <a:cs typeface="Times New Roman" panose="02020603050405020304" pitchFamily="18" charset="0"/>
              </a:rPr>
              <a:t> </a:t>
            </a:r>
            <a:r>
              <a:rPr lang="en-US" sz="2000" dirty="0">
                <a:solidFill>
                  <a:schemeClr val="tx2">
                    <a:lumMod val="50000"/>
                  </a:schemeClr>
                </a:solidFill>
                <a:cs typeface="Times New Roman" panose="02020603050405020304" pitchFamily="18" charset="0"/>
              </a:rPr>
              <a:t>defects that are missed or cannot be discovered in a routine title exam and title problems that are created after the title exam but before closing. </a:t>
            </a:r>
            <a:endParaRPr lang="en-US" sz="2000" dirty="0">
              <a:solidFill>
                <a:schemeClr val="tx2">
                  <a:lumMod val="50000"/>
                </a:schemeClr>
              </a:solidFill>
            </a:endParaRPr>
          </a:p>
          <a:p>
            <a:pPr marR="0" lvl="0">
              <a:spcBef>
                <a:spcPts val="0"/>
              </a:spcBef>
              <a:spcAft>
                <a:spcPts val="800"/>
              </a:spcAft>
            </a:pPr>
            <a:r>
              <a:rPr lang="en-US" sz="2000" dirty="0">
                <a:solidFill>
                  <a:schemeClr val="tx2">
                    <a:lumMod val="50000"/>
                  </a:schemeClr>
                </a:solidFill>
                <a:cs typeface="Times New Roman" panose="02020603050405020304" pitchFamily="18" charset="0"/>
              </a:rPr>
              <a:t>The seller only guarantees that they have not created a title issue. The purchaser has no recourse against the seller for problems created by prior owners. Title insurance provides this protection. </a:t>
            </a:r>
          </a:p>
          <a:p>
            <a:r>
              <a:rPr lang="en-US" sz="2000" dirty="0">
                <a:solidFill>
                  <a:schemeClr val="tx2">
                    <a:lumMod val="50000"/>
                  </a:schemeClr>
                </a:solidFill>
              </a:rPr>
              <a:t>Owners vs. Lenders Title Policy </a:t>
            </a:r>
          </a:p>
          <a:p>
            <a:endParaRPr lang="en-US" dirty="0"/>
          </a:p>
        </p:txBody>
      </p:sp>
      <p:sp>
        <p:nvSpPr>
          <p:cNvPr id="3" name="Content Placeholder 2">
            <a:extLst>
              <a:ext uri="{FF2B5EF4-FFF2-40B4-BE49-F238E27FC236}">
                <a16:creationId xmlns:a16="http://schemas.microsoft.com/office/drawing/2014/main" id="{9CFEC4D9-0A97-8487-949E-5B3624637BD6}"/>
              </a:ext>
            </a:extLst>
          </p:cNvPr>
          <p:cNvSpPr>
            <a:spLocks noGrp="1"/>
          </p:cNvSpPr>
          <p:nvPr>
            <p:ph idx="1"/>
          </p:nvPr>
        </p:nvSpPr>
        <p:spPr/>
        <p:txBody>
          <a:bodyPr/>
          <a:lstStyle/>
          <a:p>
            <a:r>
              <a:rPr lang="en-US" sz="2000" dirty="0"/>
              <a:t>The one-time payment protects you and your heirs for as long as you own the property</a:t>
            </a:r>
          </a:p>
          <a:p>
            <a:pPr marL="0" indent="0">
              <a:buNone/>
            </a:pPr>
            <a:endParaRPr lang="en-US" sz="2000" dirty="0"/>
          </a:p>
          <a:p>
            <a:r>
              <a:rPr lang="en-US" dirty="0"/>
              <a:t>I</a:t>
            </a:r>
            <a:r>
              <a:rPr lang="en-US" sz="2000" dirty="0"/>
              <a:t>nsures Good and Marketable Title – defends title and pays for claims from loss due to a covered risk</a:t>
            </a:r>
          </a:p>
          <a:p>
            <a:endParaRPr lang="en-US" dirty="0"/>
          </a:p>
        </p:txBody>
      </p:sp>
      <p:sp>
        <p:nvSpPr>
          <p:cNvPr id="4" name="Title 3">
            <a:extLst>
              <a:ext uri="{FF2B5EF4-FFF2-40B4-BE49-F238E27FC236}">
                <a16:creationId xmlns:a16="http://schemas.microsoft.com/office/drawing/2014/main" id="{E1DFF2CE-AAEA-951E-3D91-FA8D5E3A9ADB}"/>
              </a:ext>
            </a:extLst>
          </p:cNvPr>
          <p:cNvSpPr>
            <a:spLocks noGrp="1"/>
          </p:cNvSpPr>
          <p:nvPr>
            <p:ph type="title"/>
          </p:nvPr>
        </p:nvSpPr>
        <p:spPr/>
        <p:txBody>
          <a:bodyPr/>
          <a:lstStyle/>
          <a:p>
            <a:r>
              <a:rPr lang="en-US" dirty="0"/>
              <a:t>Title Insurance </a:t>
            </a:r>
          </a:p>
        </p:txBody>
      </p:sp>
    </p:spTree>
    <p:extLst>
      <p:ext uri="{BB962C8B-B14F-4D97-AF65-F5344CB8AC3E}">
        <p14:creationId xmlns:p14="http://schemas.microsoft.com/office/powerpoint/2010/main" val="2102865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CBBC7-D8E3-47CB-BE71-B89C2FDFF335}"/>
              </a:ext>
            </a:extLst>
          </p:cNvPr>
          <p:cNvSpPr>
            <a:spLocks noGrp="1"/>
          </p:cNvSpPr>
          <p:nvPr>
            <p:ph type="title"/>
          </p:nvPr>
        </p:nvSpPr>
        <p:spPr/>
        <p:txBody>
          <a:bodyPr/>
          <a:lstStyle/>
          <a:p>
            <a:r>
              <a:rPr lang="en-US" dirty="0"/>
              <a:t>Enhanced Owner’s Title Insurance </a:t>
            </a:r>
          </a:p>
        </p:txBody>
      </p:sp>
      <p:sp>
        <p:nvSpPr>
          <p:cNvPr id="3" name="Content Placeholder 2">
            <a:extLst>
              <a:ext uri="{FF2B5EF4-FFF2-40B4-BE49-F238E27FC236}">
                <a16:creationId xmlns:a16="http://schemas.microsoft.com/office/drawing/2014/main" id="{9071AA4B-F9C4-28CA-34BE-9C27B19FF9F7}"/>
              </a:ext>
            </a:extLst>
          </p:cNvPr>
          <p:cNvSpPr>
            <a:spLocks noGrp="1"/>
          </p:cNvSpPr>
          <p:nvPr>
            <p:ph idx="1"/>
          </p:nvPr>
        </p:nvSpPr>
        <p:spPr>
          <a:xfrm>
            <a:off x="433058" y="1653222"/>
            <a:ext cx="11325884" cy="4839651"/>
          </a:xfrm>
        </p:spPr>
        <p:txBody>
          <a:bodyPr/>
          <a:lstStyle/>
          <a:p>
            <a:pPr marL="171450" indent="-171450">
              <a:buFont typeface="Wingdings" panose="05000000000000000000" pitchFamily="2" charset="2"/>
              <a:buChar char="ü"/>
            </a:pPr>
            <a:r>
              <a:rPr lang="en-US" sz="2400" dirty="0">
                <a:solidFill>
                  <a:schemeClr val="tx2">
                    <a:lumMod val="50000"/>
                  </a:schemeClr>
                </a:solidFill>
              </a:rPr>
              <a:t>Post-Policy Forgery</a:t>
            </a:r>
          </a:p>
          <a:p>
            <a:pPr marL="171450" indent="-171450">
              <a:buFont typeface="Wingdings" panose="05000000000000000000" pitchFamily="2" charset="2"/>
              <a:buChar char="ü"/>
            </a:pPr>
            <a:r>
              <a:rPr lang="en-US" sz="2400" dirty="0">
                <a:solidFill>
                  <a:schemeClr val="tx2">
                    <a:lumMod val="50000"/>
                  </a:schemeClr>
                </a:solidFill>
              </a:rPr>
              <a:t>Post-Policy Encroachments by Neighbors </a:t>
            </a:r>
          </a:p>
          <a:p>
            <a:pPr marL="171450" indent="-171450">
              <a:buFont typeface="Wingdings" panose="05000000000000000000" pitchFamily="2" charset="2"/>
              <a:buChar char="ü"/>
            </a:pPr>
            <a:r>
              <a:rPr lang="en-US" sz="2400" dirty="0">
                <a:solidFill>
                  <a:schemeClr val="tx2">
                    <a:lumMod val="50000"/>
                  </a:schemeClr>
                </a:solidFill>
              </a:rPr>
              <a:t>Post-Policy Adverse Possession</a:t>
            </a:r>
          </a:p>
          <a:p>
            <a:pPr marL="171450" indent="-171450">
              <a:buFont typeface="Wingdings" panose="05000000000000000000" pitchFamily="2" charset="2"/>
              <a:buChar char="ü"/>
            </a:pPr>
            <a:r>
              <a:rPr lang="en-US" sz="2400" dirty="0">
                <a:solidFill>
                  <a:schemeClr val="tx2">
                    <a:lumMod val="50000"/>
                  </a:schemeClr>
                </a:solidFill>
              </a:rPr>
              <a:t>Post-Policy Easement by Prescription</a:t>
            </a:r>
          </a:p>
          <a:p>
            <a:pPr marL="171450" indent="-171450">
              <a:buFont typeface="Wingdings" panose="05000000000000000000" pitchFamily="2" charset="2"/>
              <a:buChar char="ü"/>
            </a:pPr>
            <a:r>
              <a:rPr lang="en-US" sz="2400" dirty="0">
                <a:solidFill>
                  <a:schemeClr val="tx2">
                    <a:lumMod val="50000"/>
                  </a:schemeClr>
                </a:solidFill>
              </a:rPr>
              <a:t>Building Permit and Zoning Violations </a:t>
            </a:r>
          </a:p>
          <a:p>
            <a:pPr marL="171450" indent="-171450">
              <a:buFont typeface="Wingdings" panose="05000000000000000000" pitchFamily="2" charset="2"/>
              <a:buChar char="ü"/>
            </a:pPr>
            <a:r>
              <a:rPr lang="en-US" sz="2400" dirty="0">
                <a:solidFill>
                  <a:schemeClr val="tx2">
                    <a:lumMod val="50000"/>
                  </a:schemeClr>
                </a:solidFill>
              </a:rPr>
              <a:t>Vehicular and Pedestrian Access </a:t>
            </a:r>
          </a:p>
          <a:p>
            <a:pPr marL="171450" indent="-171450">
              <a:buFont typeface="Wingdings" panose="05000000000000000000" pitchFamily="2" charset="2"/>
              <a:buChar char="ü"/>
            </a:pPr>
            <a:r>
              <a:rPr lang="en-US" sz="2400" dirty="0">
                <a:solidFill>
                  <a:schemeClr val="tx2">
                    <a:lumMod val="50000"/>
                  </a:schemeClr>
                </a:solidFill>
              </a:rPr>
              <a:t>Restrictive Covenant Violations </a:t>
            </a:r>
          </a:p>
          <a:p>
            <a:pPr marL="171450" indent="-171450">
              <a:buFont typeface="Wingdings" panose="05000000000000000000" pitchFamily="2" charset="2"/>
              <a:buChar char="ü"/>
            </a:pPr>
            <a:r>
              <a:rPr lang="en-US" sz="2400" dirty="0">
                <a:solidFill>
                  <a:schemeClr val="tx2">
                    <a:lumMod val="50000"/>
                  </a:schemeClr>
                </a:solidFill>
              </a:rPr>
              <a:t>Policy amount increases 10% per year up to 150% of original policy amount </a:t>
            </a:r>
          </a:p>
          <a:p>
            <a:pPr marL="171450" indent="-171450">
              <a:buFont typeface="Wingdings" panose="05000000000000000000" pitchFamily="2" charset="2"/>
              <a:buChar char="ü"/>
            </a:pPr>
            <a:r>
              <a:rPr lang="en-US" sz="2400" dirty="0">
                <a:solidFill>
                  <a:schemeClr val="tx2">
                    <a:lumMod val="50000"/>
                  </a:schemeClr>
                </a:solidFill>
              </a:rPr>
              <a:t>Pays rent/expenses if you cannot live in your home due to a claim </a:t>
            </a:r>
          </a:p>
          <a:p>
            <a:endParaRPr lang="en-US" dirty="0"/>
          </a:p>
        </p:txBody>
      </p:sp>
      <p:pic>
        <p:nvPicPr>
          <p:cNvPr id="4" name="Picture 3">
            <a:extLst>
              <a:ext uri="{FF2B5EF4-FFF2-40B4-BE49-F238E27FC236}">
                <a16:creationId xmlns:a16="http://schemas.microsoft.com/office/drawing/2014/main" id="{54E0CDE9-804C-1ECA-A73E-C57C0C3090B2}"/>
              </a:ext>
            </a:extLst>
          </p:cNvPr>
          <p:cNvPicPr>
            <a:picLocks noChangeAspect="1"/>
          </p:cNvPicPr>
          <p:nvPr/>
        </p:nvPicPr>
        <p:blipFill>
          <a:blip r:embed="rId2"/>
          <a:stretch>
            <a:fillRect/>
          </a:stretch>
        </p:blipFill>
        <p:spPr>
          <a:xfrm>
            <a:off x="7341338" y="1653222"/>
            <a:ext cx="3171519" cy="2973299"/>
          </a:xfrm>
          <a:prstGeom prst="rect">
            <a:avLst/>
          </a:prstGeom>
        </p:spPr>
      </p:pic>
    </p:spTree>
    <p:extLst>
      <p:ext uri="{BB962C8B-B14F-4D97-AF65-F5344CB8AC3E}">
        <p14:creationId xmlns:p14="http://schemas.microsoft.com/office/powerpoint/2010/main" val="725706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blueprint of a building&#10;&#10;Description automatically generated">
            <a:extLst>
              <a:ext uri="{FF2B5EF4-FFF2-40B4-BE49-F238E27FC236}">
                <a16:creationId xmlns:a16="http://schemas.microsoft.com/office/drawing/2014/main" id="{19B22FC5-BBFC-3DF6-7D39-63A78A41871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01810" y="1282487"/>
            <a:ext cx="6390618" cy="4293026"/>
          </a:xfrm>
          <a:prstGeom prst="rect">
            <a:avLst/>
          </a:prstGeom>
          <a:ln>
            <a:noFill/>
          </a:ln>
          <a:effectLst>
            <a:outerShdw blurRad="292100" dist="139700" dir="2700000" algn="tl" rotWithShape="0">
              <a:srgbClr val="333333">
                <a:alpha val="65000"/>
              </a:srgbClr>
            </a:outerShdw>
          </a:effectLst>
        </p:spPr>
      </p:pic>
      <p:sp>
        <p:nvSpPr>
          <p:cNvPr id="3" name="Text Placeholder 2">
            <a:extLst>
              <a:ext uri="{FF2B5EF4-FFF2-40B4-BE49-F238E27FC236}">
                <a16:creationId xmlns:a16="http://schemas.microsoft.com/office/drawing/2014/main" id="{9BA10349-36A7-46AC-1D6A-DFF6FE16D2F3}"/>
              </a:ext>
            </a:extLst>
          </p:cNvPr>
          <p:cNvSpPr>
            <a:spLocks noGrp="1"/>
          </p:cNvSpPr>
          <p:nvPr>
            <p:ph type="body" sz="half" idx="2"/>
          </p:nvPr>
        </p:nvSpPr>
        <p:spPr/>
        <p:txBody>
          <a:bodyPr/>
          <a:lstStyle/>
          <a:p>
            <a:r>
              <a:rPr lang="en-US" dirty="0">
                <a:solidFill>
                  <a:srgbClr val="243746"/>
                </a:solidFill>
              </a:rPr>
              <a:t>Georgia is a buyer beware state – buyer has a duty to inspect the property</a:t>
            </a:r>
          </a:p>
          <a:p>
            <a:endParaRPr lang="en-US" dirty="0">
              <a:solidFill>
                <a:srgbClr val="243746"/>
              </a:solidFill>
            </a:endParaRPr>
          </a:p>
          <a:p>
            <a:r>
              <a:rPr lang="en-US" dirty="0">
                <a:solidFill>
                  <a:srgbClr val="243746"/>
                </a:solidFill>
              </a:rPr>
              <a:t>A survey will identify boundary lines, setback lines, improvements, stream buffers, easements, encroachments, etc. </a:t>
            </a:r>
          </a:p>
          <a:p>
            <a:endParaRPr lang="en-US" dirty="0">
              <a:solidFill>
                <a:srgbClr val="243746"/>
              </a:solidFill>
            </a:endParaRPr>
          </a:p>
          <a:p>
            <a:r>
              <a:rPr lang="en-US" dirty="0">
                <a:solidFill>
                  <a:srgbClr val="243746"/>
                </a:solidFill>
              </a:rPr>
              <a:t>If will also note if the property is in a flood zone. </a:t>
            </a:r>
          </a:p>
        </p:txBody>
      </p:sp>
      <p:sp>
        <p:nvSpPr>
          <p:cNvPr id="4" name="Title 3">
            <a:extLst>
              <a:ext uri="{FF2B5EF4-FFF2-40B4-BE49-F238E27FC236}">
                <a16:creationId xmlns:a16="http://schemas.microsoft.com/office/drawing/2014/main" id="{D3448F99-CF13-738A-5796-D8A6ECF33FC0}"/>
              </a:ext>
            </a:extLst>
          </p:cNvPr>
          <p:cNvSpPr>
            <a:spLocks noGrp="1"/>
          </p:cNvSpPr>
          <p:nvPr>
            <p:ph type="title"/>
          </p:nvPr>
        </p:nvSpPr>
        <p:spPr/>
        <p:txBody>
          <a:bodyPr/>
          <a:lstStyle/>
          <a:p>
            <a:r>
              <a:rPr lang="en-US" dirty="0"/>
              <a:t>Surveys 	</a:t>
            </a:r>
          </a:p>
        </p:txBody>
      </p:sp>
    </p:spTree>
    <p:extLst>
      <p:ext uri="{BB962C8B-B14F-4D97-AF65-F5344CB8AC3E}">
        <p14:creationId xmlns:p14="http://schemas.microsoft.com/office/powerpoint/2010/main" val="2890776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98BF474-836D-A583-85D8-9F76C59BF61A}"/>
              </a:ext>
            </a:extLst>
          </p:cNvPr>
          <p:cNvSpPr>
            <a:spLocks noGrp="1"/>
          </p:cNvSpPr>
          <p:nvPr>
            <p:ph idx="1"/>
          </p:nvPr>
        </p:nvSpPr>
        <p:spPr>
          <a:xfrm>
            <a:off x="5856580" y="688642"/>
            <a:ext cx="5604293" cy="5516849"/>
          </a:xfrm>
        </p:spPr>
        <p:txBody>
          <a:bodyPr>
            <a:normAutofit lnSpcReduction="10000"/>
          </a:bodyPr>
          <a:lstStyle/>
          <a:p>
            <a:pPr marR="0" lvl="0">
              <a:spcBef>
                <a:spcPts val="0"/>
              </a:spcBef>
              <a:spcAft>
                <a:spcPts val="800"/>
              </a:spcAft>
              <a:tabLst>
                <a:tab pos="942975" algn="l"/>
              </a:tabLst>
            </a:pPr>
            <a:r>
              <a:rPr lang="en-US" sz="2400" dirty="0">
                <a:solidFill>
                  <a:srgbClr val="243746"/>
                </a:solidFill>
                <a:cs typeface="Times New Roman" panose="02020603050405020304" pitchFamily="18" charset="0"/>
              </a:rPr>
              <a:t>A surveyor’s liability runs ONLY to the name(s) on the survey. Only those named on the survey have recourse for a surveying mistake. </a:t>
            </a:r>
          </a:p>
          <a:p>
            <a:pPr marR="0" lvl="0">
              <a:spcBef>
                <a:spcPts val="0"/>
              </a:spcBef>
              <a:spcAft>
                <a:spcPts val="800"/>
              </a:spcAft>
              <a:tabLst>
                <a:tab pos="942975" algn="l"/>
              </a:tabLst>
            </a:pPr>
            <a:endParaRPr lang="en-US" sz="2400" dirty="0">
              <a:solidFill>
                <a:srgbClr val="243746"/>
              </a:solidFill>
              <a:cs typeface="Times New Roman" panose="02020603050405020304" pitchFamily="18" charset="0"/>
            </a:endParaRPr>
          </a:p>
          <a:p>
            <a:pPr marR="0" lvl="0">
              <a:spcBef>
                <a:spcPts val="0"/>
              </a:spcBef>
              <a:spcAft>
                <a:spcPts val="800"/>
              </a:spcAft>
              <a:tabLst>
                <a:tab pos="942975" algn="l"/>
              </a:tabLst>
            </a:pPr>
            <a:r>
              <a:rPr lang="en-US" sz="2400" dirty="0">
                <a:solidFill>
                  <a:srgbClr val="243746"/>
                </a:solidFill>
                <a:cs typeface="Times New Roman" panose="02020603050405020304" pitchFamily="18" charset="0"/>
              </a:rPr>
              <a:t>An old survey is for information only.</a:t>
            </a:r>
          </a:p>
          <a:p>
            <a:pPr marR="0" lvl="0">
              <a:spcBef>
                <a:spcPts val="0"/>
              </a:spcBef>
              <a:spcAft>
                <a:spcPts val="800"/>
              </a:spcAft>
              <a:tabLst>
                <a:tab pos="942975" algn="l"/>
              </a:tabLst>
            </a:pPr>
            <a:endParaRPr lang="en-US" sz="2400" dirty="0">
              <a:solidFill>
                <a:srgbClr val="243746"/>
              </a:solidFill>
              <a:cs typeface="Times New Roman" panose="02020603050405020304" pitchFamily="18" charset="0"/>
            </a:endParaRPr>
          </a:p>
          <a:p>
            <a:pPr marR="0" lvl="0">
              <a:spcBef>
                <a:spcPts val="0"/>
              </a:spcBef>
              <a:spcAft>
                <a:spcPts val="800"/>
              </a:spcAft>
              <a:tabLst>
                <a:tab pos="942975" algn="l"/>
              </a:tabLst>
            </a:pPr>
            <a:r>
              <a:rPr lang="en-US" sz="2400" dirty="0">
                <a:solidFill>
                  <a:srgbClr val="243746"/>
                </a:solidFill>
                <a:cs typeface="Times New Roman" panose="02020603050405020304" pitchFamily="18" charset="0"/>
              </a:rPr>
              <a:t>Stream buffers are newer and many older surveys do not show stream buffers.  </a:t>
            </a:r>
          </a:p>
          <a:p>
            <a:pPr lvl="1">
              <a:spcBef>
                <a:spcPts val="0"/>
              </a:spcBef>
              <a:spcAft>
                <a:spcPts val="800"/>
              </a:spcAft>
              <a:tabLst>
                <a:tab pos="942975" algn="l"/>
              </a:tabLst>
            </a:pPr>
            <a:r>
              <a:rPr lang="en-US" dirty="0">
                <a:solidFill>
                  <a:srgbClr val="243746"/>
                </a:solidFill>
                <a:cs typeface="Times New Roman" panose="02020603050405020304" pitchFamily="18" charset="0"/>
              </a:rPr>
              <a:t>A stream (by the state’s definition) is difficult to determine by a buyer’s visual inspection of the property. </a:t>
            </a:r>
          </a:p>
          <a:p>
            <a:pPr marR="0" lvl="0">
              <a:spcBef>
                <a:spcPts val="0"/>
              </a:spcBef>
              <a:spcAft>
                <a:spcPts val="800"/>
              </a:spcAft>
              <a:tabLst>
                <a:tab pos="942975" algn="l"/>
              </a:tabLst>
            </a:pPr>
            <a:endParaRPr lang="en-US" sz="2400" dirty="0">
              <a:solidFill>
                <a:srgbClr val="243746"/>
              </a:solidFill>
              <a:cs typeface="Times New Roman" panose="02020603050405020304" pitchFamily="18" charset="0"/>
            </a:endParaRPr>
          </a:p>
          <a:p>
            <a:pPr marR="0" lvl="0">
              <a:spcBef>
                <a:spcPts val="0"/>
              </a:spcBef>
              <a:spcAft>
                <a:spcPts val="800"/>
              </a:spcAft>
              <a:tabLst>
                <a:tab pos="942975" algn="l"/>
              </a:tabLst>
            </a:pPr>
            <a:r>
              <a:rPr lang="en-US" sz="2400" dirty="0">
                <a:solidFill>
                  <a:srgbClr val="243746"/>
                </a:solidFill>
                <a:cs typeface="Times New Roman" panose="02020603050405020304" pitchFamily="18" charset="0"/>
              </a:rPr>
              <a:t>Newer surveys are conducted using more precise equipment.</a:t>
            </a:r>
          </a:p>
          <a:p>
            <a:endParaRPr lang="en-US" dirty="0"/>
          </a:p>
        </p:txBody>
      </p:sp>
      <p:sp>
        <p:nvSpPr>
          <p:cNvPr id="4" name="Title 3">
            <a:extLst>
              <a:ext uri="{FF2B5EF4-FFF2-40B4-BE49-F238E27FC236}">
                <a16:creationId xmlns:a16="http://schemas.microsoft.com/office/drawing/2014/main" id="{D3448F99-CF13-738A-5796-D8A6ECF33FC0}"/>
              </a:ext>
            </a:extLst>
          </p:cNvPr>
          <p:cNvSpPr>
            <a:spLocks noGrp="1"/>
          </p:cNvSpPr>
          <p:nvPr>
            <p:ph type="title"/>
          </p:nvPr>
        </p:nvSpPr>
        <p:spPr/>
        <p:txBody>
          <a:bodyPr/>
          <a:lstStyle/>
          <a:p>
            <a:r>
              <a:rPr lang="en-US" dirty="0"/>
              <a:t>Seller’s Survey 	</a:t>
            </a:r>
          </a:p>
        </p:txBody>
      </p:sp>
      <p:pic>
        <p:nvPicPr>
          <p:cNvPr id="5" name="Picture 2" descr="Ronald Reagan Quote Trust But Verify Small Poster">
            <a:extLst>
              <a:ext uri="{FF2B5EF4-FFF2-40B4-BE49-F238E27FC236}">
                <a16:creationId xmlns:a16="http://schemas.microsoft.com/office/drawing/2014/main" id="{2AA26FA8-8066-DB63-A9BF-62F9FD8677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8299" y="2330059"/>
            <a:ext cx="2863378" cy="2863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4509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C8592-DB02-7D63-5CC2-D52F9512600D}"/>
              </a:ext>
            </a:extLst>
          </p:cNvPr>
          <p:cNvSpPr>
            <a:spLocks noGrp="1"/>
          </p:cNvSpPr>
          <p:nvPr>
            <p:ph type="title"/>
          </p:nvPr>
        </p:nvSpPr>
        <p:spPr/>
        <p:txBody>
          <a:bodyPr/>
          <a:lstStyle/>
          <a:p>
            <a:r>
              <a:rPr lang="en-US" dirty="0"/>
              <a:t>Surveys in Due Diligence </a:t>
            </a:r>
          </a:p>
        </p:txBody>
      </p:sp>
      <p:sp>
        <p:nvSpPr>
          <p:cNvPr id="3" name="Text Placeholder 2">
            <a:extLst>
              <a:ext uri="{FF2B5EF4-FFF2-40B4-BE49-F238E27FC236}">
                <a16:creationId xmlns:a16="http://schemas.microsoft.com/office/drawing/2014/main" id="{288E1D9F-96D5-60F0-898A-D69D1B3C0143}"/>
              </a:ext>
            </a:extLst>
          </p:cNvPr>
          <p:cNvSpPr>
            <a:spLocks noGrp="1"/>
          </p:cNvSpPr>
          <p:nvPr>
            <p:ph type="body" sz="quarter" idx="10"/>
          </p:nvPr>
        </p:nvSpPr>
        <p:spPr/>
        <p:txBody>
          <a:bodyPr/>
          <a:lstStyle/>
          <a:p>
            <a:pPr marL="457200" marR="0">
              <a:spcBef>
                <a:spcPts val="0"/>
              </a:spcBef>
              <a:spcAft>
                <a:spcPts val="0"/>
              </a:spcAft>
              <a:tabLst>
                <a:tab pos="942975" algn="l"/>
              </a:tabLst>
            </a:pPr>
            <a:r>
              <a:rPr lang="en-US" sz="1600" spc="-5" dirty="0">
                <a:solidFill>
                  <a:srgbClr val="243746"/>
                </a:solidFill>
                <a:ea typeface="Garamond" panose="02020404030301010803" pitchFamily="18" charset="0"/>
                <a:cs typeface="Times New Roman" panose="02020603050405020304" pitchFamily="18" charset="0"/>
              </a:rPr>
              <a:t>I</a:t>
            </a:r>
            <a:r>
              <a:rPr lang="en-US" sz="1600" dirty="0">
                <a:solidFill>
                  <a:srgbClr val="243746"/>
                </a:solidFill>
                <a:ea typeface="Garamond" panose="02020404030301010803" pitchFamily="18" charset="0"/>
                <a:cs typeface="Times New Roman" panose="02020603050405020304" pitchFamily="18" charset="0"/>
              </a:rPr>
              <a:t>f a survey</a:t>
            </a:r>
            <a:r>
              <a:rPr lang="en-US" sz="1600" spc="-10" dirty="0">
                <a:solidFill>
                  <a:srgbClr val="243746"/>
                </a:solidFill>
                <a:ea typeface="Garamond" panose="02020404030301010803" pitchFamily="18" charset="0"/>
                <a:cs typeface="Times New Roman" panose="02020603050405020304" pitchFamily="18" charset="0"/>
              </a:rPr>
              <a:t> </a:t>
            </a:r>
            <a:r>
              <a:rPr lang="en-US" sz="1600" dirty="0">
                <a:solidFill>
                  <a:srgbClr val="243746"/>
                </a:solidFill>
                <a:ea typeface="Garamond" panose="02020404030301010803" pitchFamily="18" charset="0"/>
                <a:cs typeface="Times New Roman" panose="02020603050405020304" pitchFamily="18" charset="0"/>
              </a:rPr>
              <a:t>c</a:t>
            </a:r>
            <a:r>
              <a:rPr lang="en-US" sz="1600" spc="5" dirty="0">
                <a:solidFill>
                  <a:srgbClr val="243746"/>
                </a:solidFill>
                <a:ea typeface="Garamond" panose="02020404030301010803" pitchFamily="18" charset="0"/>
                <a:cs typeface="Times New Roman" panose="02020603050405020304" pitchFamily="18" charset="0"/>
              </a:rPr>
              <a:t>o</a:t>
            </a:r>
            <a:r>
              <a:rPr lang="en-US" sz="1600" spc="-15" dirty="0">
                <a:solidFill>
                  <a:srgbClr val="243746"/>
                </a:solidFill>
                <a:ea typeface="Garamond" panose="02020404030301010803" pitchFamily="18" charset="0"/>
                <a:cs typeface="Times New Roman" panose="02020603050405020304" pitchFamily="18" charset="0"/>
              </a:rPr>
              <a:t>m</a:t>
            </a:r>
            <a:r>
              <a:rPr lang="en-US" sz="1600" dirty="0">
                <a:solidFill>
                  <a:srgbClr val="243746"/>
                </a:solidFill>
                <a:ea typeface="Garamond" panose="02020404030301010803" pitchFamily="18" charset="0"/>
                <a:cs typeface="Times New Roman" panose="02020603050405020304" pitchFamily="18" charset="0"/>
              </a:rPr>
              <a:t>es</a:t>
            </a:r>
            <a:r>
              <a:rPr lang="en-US" sz="1600" spc="5" dirty="0">
                <a:solidFill>
                  <a:srgbClr val="243746"/>
                </a:solidFill>
                <a:ea typeface="Garamond" panose="02020404030301010803" pitchFamily="18" charset="0"/>
                <a:cs typeface="Times New Roman" panose="02020603050405020304" pitchFamily="18" charset="0"/>
              </a:rPr>
              <a:t> </a:t>
            </a:r>
            <a:r>
              <a:rPr lang="en-US" sz="1600" spc="-10" dirty="0">
                <a:solidFill>
                  <a:srgbClr val="243746"/>
                </a:solidFill>
                <a:ea typeface="Garamond" panose="02020404030301010803" pitchFamily="18" charset="0"/>
                <a:cs typeface="Times New Roman" panose="02020603050405020304" pitchFamily="18" charset="0"/>
              </a:rPr>
              <a:t>b</a:t>
            </a:r>
            <a:r>
              <a:rPr lang="en-US" sz="1600" spc="5" dirty="0">
                <a:solidFill>
                  <a:srgbClr val="243746"/>
                </a:solidFill>
                <a:ea typeface="Garamond" panose="02020404030301010803" pitchFamily="18" charset="0"/>
                <a:cs typeface="Times New Roman" panose="02020603050405020304" pitchFamily="18" charset="0"/>
              </a:rPr>
              <a:t>a</a:t>
            </a:r>
            <a:r>
              <a:rPr lang="en-US" sz="1600" spc="-10" dirty="0">
                <a:solidFill>
                  <a:srgbClr val="243746"/>
                </a:solidFill>
                <a:ea typeface="Garamond" panose="02020404030301010803" pitchFamily="18" charset="0"/>
                <a:cs typeface="Times New Roman" panose="02020603050405020304" pitchFamily="18" charset="0"/>
              </a:rPr>
              <a:t>c</a:t>
            </a:r>
            <a:r>
              <a:rPr lang="en-US" sz="1600" dirty="0">
                <a:solidFill>
                  <a:srgbClr val="243746"/>
                </a:solidFill>
                <a:ea typeface="Garamond" panose="02020404030301010803" pitchFamily="18" charset="0"/>
                <a:cs typeface="Times New Roman" panose="02020603050405020304" pitchFamily="18" charset="0"/>
              </a:rPr>
              <a:t>k</a:t>
            </a:r>
            <a:r>
              <a:rPr lang="en-US" sz="1600" spc="10" dirty="0">
                <a:solidFill>
                  <a:srgbClr val="243746"/>
                </a:solidFill>
                <a:ea typeface="Garamond" panose="02020404030301010803" pitchFamily="18" charset="0"/>
                <a:cs typeface="Times New Roman" panose="02020603050405020304" pitchFamily="18" charset="0"/>
              </a:rPr>
              <a:t> </a:t>
            </a:r>
            <a:r>
              <a:rPr lang="en-US" sz="1600" b="1" dirty="0">
                <a:solidFill>
                  <a:srgbClr val="243746"/>
                </a:solidFill>
                <a:ea typeface="Garamond" panose="02020404030301010803" pitchFamily="18" charset="0"/>
                <a:cs typeface="Times New Roman" panose="02020603050405020304" pitchFamily="18" charset="0"/>
              </a:rPr>
              <a:t>a</a:t>
            </a:r>
            <a:r>
              <a:rPr lang="en-US" sz="1600" b="1" spc="-5" dirty="0">
                <a:solidFill>
                  <a:srgbClr val="243746"/>
                </a:solidFill>
                <a:ea typeface="Garamond" panose="02020404030301010803" pitchFamily="18" charset="0"/>
                <a:cs typeface="Times New Roman" panose="02020603050405020304" pitchFamily="18" charset="0"/>
              </a:rPr>
              <a:t>f</a:t>
            </a:r>
            <a:r>
              <a:rPr lang="en-US" sz="1600" b="1" spc="5" dirty="0">
                <a:solidFill>
                  <a:srgbClr val="243746"/>
                </a:solidFill>
                <a:ea typeface="Garamond" panose="02020404030301010803" pitchFamily="18" charset="0"/>
                <a:cs typeface="Times New Roman" panose="02020603050405020304" pitchFamily="18" charset="0"/>
              </a:rPr>
              <a:t>t</a:t>
            </a:r>
            <a:r>
              <a:rPr lang="en-US" sz="1600" b="1" dirty="0">
                <a:solidFill>
                  <a:srgbClr val="243746"/>
                </a:solidFill>
                <a:ea typeface="Garamond" panose="02020404030301010803" pitchFamily="18" charset="0"/>
                <a:cs typeface="Times New Roman" panose="02020603050405020304" pitchFamily="18" charset="0"/>
              </a:rPr>
              <a:t>er </a:t>
            </a:r>
            <a:r>
              <a:rPr lang="en-US" sz="1600" dirty="0">
                <a:solidFill>
                  <a:srgbClr val="243746"/>
                </a:solidFill>
                <a:ea typeface="Garamond" panose="02020404030301010803" pitchFamily="18" charset="0"/>
                <a:cs typeface="Times New Roman" panose="02020603050405020304" pitchFamily="18" charset="0"/>
              </a:rPr>
              <a:t>the</a:t>
            </a:r>
            <a:r>
              <a:rPr lang="en-US" sz="1600" spc="-10" dirty="0">
                <a:solidFill>
                  <a:srgbClr val="243746"/>
                </a:solidFill>
                <a:ea typeface="Garamond" panose="02020404030301010803" pitchFamily="18" charset="0"/>
                <a:cs typeface="Times New Roman" panose="02020603050405020304" pitchFamily="18" charset="0"/>
              </a:rPr>
              <a:t> </a:t>
            </a:r>
            <a:r>
              <a:rPr lang="en-US" sz="1600" spc="5" dirty="0">
                <a:solidFill>
                  <a:srgbClr val="243746"/>
                </a:solidFill>
                <a:ea typeface="Garamond" panose="02020404030301010803" pitchFamily="18" charset="0"/>
                <a:cs typeface="Times New Roman" panose="02020603050405020304" pitchFamily="18" charset="0"/>
              </a:rPr>
              <a:t>d</a:t>
            </a:r>
            <a:r>
              <a:rPr lang="en-US" sz="1600" dirty="0">
                <a:solidFill>
                  <a:srgbClr val="243746"/>
                </a:solidFill>
                <a:ea typeface="Garamond" panose="02020404030301010803" pitchFamily="18" charset="0"/>
                <a:cs typeface="Times New Roman" panose="02020603050405020304" pitchFamily="18" charset="0"/>
              </a:rPr>
              <a:t>ue</a:t>
            </a:r>
            <a:r>
              <a:rPr lang="en-US" sz="1600" spc="-15" dirty="0">
                <a:solidFill>
                  <a:srgbClr val="243746"/>
                </a:solidFill>
                <a:ea typeface="Garamond" panose="02020404030301010803" pitchFamily="18" charset="0"/>
                <a:cs typeface="Times New Roman" panose="02020603050405020304" pitchFamily="18" charset="0"/>
              </a:rPr>
              <a:t> </a:t>
            </a:r>
            <a:r>
              <a:rPr lang="en-US" sz="1600" spc="5" dirty="0">
                <a:solidFill>
                  <a:srgbClr val="243746"/>
                </a:solidFill>
                <a:ea typeface="Garamond" panose="02020404030301010803" pitchFamily="18" charset="0"/>
                <a:cs typeface="Times New Roman" panose="02020603050405020304" pitchFamily="18" charset="0"/>
              </a:rPr>
              <a:t>d</a:t>
            </a:r>
            <a:r>
              <a:rPr lang="en-US" sz="1600" dirty="0">
                <a:solidFill>
                  <a:srgbClr val="243746"/>
                </a:solidFill>
                <a:ea typeface="Garamond" panose="02020404030301010803" pitchFamily="18" charset="0"/>
                <a:cs typeface="Times New Roman" panose="02020603050405020304" pitchFamily="18" charset="0"/>
              </a:rPr>
              <a:t>i</a:t>
            </a:r>
            <a:r>
              <a:rPr lang="en-US" sz="1600" spc="5" dirty="0">
                <a:solidFill>
                  <a:srgbClr val="243746"/>
                </a:solidFill>
                <a:ea typeface="Garamond" panose="02020404030301010803" pitchFamily="18" charset="0"/>
                <a:cs typeface="Times New Roman" panose="02020603050405020304" pitchFamily="18" charset="0"/>
              </a:rPr>
              <a:t>l</a:t>
            </a:r>
            <a:r>
              <a:rPr lang="en-US" sz="1600" dirty="0">
                <a:solidFill>
                  <a:srgbClr val="243746"/>
                </a:solidFill>
                <a:ea typeface="Garamond" panose="02020404030301010803" pitchFamily="18" charset="0"/>
                <a:cs typeface="Times New Roman" panose="02020603050405020304" pitchFamily="18" charset="0"/>
              </a:rPr>
              <a:t>i</a:t>
            </a:r>
            <a:r>
              <a:rPr lang="en-US" sz="1600" spc="-15" dirty="0">
                <a:solidFill>
                  <a:srgbClr val="243746"/>
                </a:solidFill>
                <a:ea typeface="Garamond" panose="02020404030301010803" pitchFamily="18" charset="0"/>
                <a:cs typeface="Times New Roman" panose="02020603050405020304" pitchFamily="18" charset="0"/>
              </a:rPr>
              <a:t>g</a:t>
            </a:r>
            <a:r>
              <a:rPr lang="en-US" sz="1600" dirty="0">
                <a:solidFill>
                  <a:srgbClr val="243746"/>
                </a:solidFill>
                <a:ea typeface="Garamond" panose="02020404030301010803" pitchFamily="18" charset="0"/>
                <a:cs typeface="Times New Roman" panose="02020603050405020304" pitchFamily="18" charset="0"/>
              </a:rPr>
              <a:t>e</a:t>
            </a:r>
            <a:r>
              <a:rPr lang="en-US" sz="1600" spc="5" dirty="0">
                <a:solidFill>
                  <a:srgbClr val="243746"/>
                </a:solidFill>
                <a:ea typeface="Garamond" panose="02020404030301010803" pitchFamily="18" charset="0"/>
                <a:cs typeface="Times New Roman" panose="02020603050405020304" pitchFamily="18" charset="0"/>
              </a:rPr>
              <a:t>n</a:t>
            </a:r>
            <a:r>
              <a:rPr lang="en-US" sz="1600" spc="-10" dirty="0">
                <a:solidFill>
                  <a:srgbClr val="243746"/>
                </a:solidFill>
                <a:ea typeface="Garamond" panose="02020404030301010803" pitchFamily="18" charset="0"/>
                <a:cs typeface="Times New Roman" panose="02020603050405020304" pitchFamily="18" charset="0"/>
              </a:rPr>
              <a:t>c</a:t>
            </a:r>
            <a:r>
              <a:rPr lang="en-US" sz="1600" dirty="0">
                <a:solidFill>
                  <a:srgbClr val="243746"/>
                </a:solidFill>
                <a:ea typeface="Garamond" panose="02020404030301010803" pitchFamily="18" charset="0"/>
                <a:cs typeface="Times New Roman" panose="02020603050405020304" pitchFamily="18" charset="0"/>
              </a:rPr>
              <a:t>e</a:t>
            </a:r>
            <a:r>
              <a:rPr lang="en-US" sz="1600" spc="-10" dirty="0">
                <a:solidFill>
                  <a:srgbClr val="243746"/>
                </a:solidFill>
                <a:ea typeface="Garamond" panose="02020404030301010803" pitchFamily="18" charset="0"/>
                <a:cs typeface="Times New Roman" panose="02020603050405020304" pitchFamily="18" charset="0"/>
              </a:rPr>
              <a:t> </a:t>
            </a:r>
            <a:r>
              <a:rPr lang="en-US" sz="1600" dirty="0">
                <a:solidFill>
                  <a:srgbClr val="243746"/>
                </a:solidFill>
                <a:ea typeface="Garamond" panose="02020404030301010803" pitchFamily="18" charset="0"/>
                <a:cs typeface="Times New Roman" panose="02020603050405020304" pitchFamily="18" charset="0"/>
              </a:rPr>
              <a:t>per</a:t>
            </a:r>
            <a:r>
              <a:rPr lang="en-US" sz="1600" spc="-5" dirty="0">
                <a:solidFill>
                  <a:srgbClr val="243746"/>
                </a:solidFill>
                <a:ea typeface="Garamond" panose="02020404030301010803" pitchFamily="18" charset="0"/>
                <a:cs typeface="Times New Roman" panose="02020603050405020304" pitchFamily="18" charset="0"/>
              </a:rPr>
              <a:t>i</a:t>
            </a:r>
            <a:r>
              <a:rPr lang="en-US" sz="1600" dirty="0">
                <a:solidFill>
                  <a:srgbClr val="243746"/>
                </a:solidFill>
                <a:ea typeface="Garamond" panose="02020404030301010803" pitchFamily="18" charset="0"/>
                <a:cs typeface="Times New Roman" panose="02020603050405020304" pitchFamily="18" charset="0"/>
              </a:rPr>
              <a:t>od,</a:t>
            </a:r>
            <a:r>
              <a:rPr lang="en-US" sz="1600" spc="10" dirty="0">
                <a:solidFill>
                  <a:srgbClr val="243746"/>
                </a:solidFill>
                <a:ea typeface="Garamond" panose="02020404030301010803" pitchFamily="18" charset="0"/>
                <a:cs typeface="Times New Roman" panose="02020603050405020304" pitchFamily="18" charset="0"/>
              </a:rPr>
              <a:t> </a:t>
            </a:r>
            <a:r>
              <a:rPr lang="en-US" sz="1600" dirty="0">
                <a:solidFill>
                  <a:srgbClr val="243746"/>
                </a:solidFill>
                <a:ea typeface="Garamond" panose="02020404030301010803" pitchFamily="18" charset="0"/>
                <a:cs typeface="Times New Roman" panose="02020603050405020304" pitchFamily="18" charset="0"/>
              </a:rPr>
              <a:t>bu</a:t>
            </a:r>
            <a:r>
              <a:rPr lang="en-US" sz="1600" spc="-10" dirty="0">
                <a:solidFill>
                  <a:srgbClr val="243746"/>
                </a:solidFill>
                <a:ea typeface="Garamond" panose="02020404030301010803" pitchFamily="18" charset="0"/>
                <a:cs typeface="Times New Roman" panose="02020603050405020304" pitchFamily="18" charset="0"/>
              </a:rPr>
              <a:t>y</a:t>
            </a:r>
            <a:r>
              <a:rPr lang="en-US" sz="1600" dirty="0">
                <a:solidFill>
                  <a:srgbClr val="243746"/>
                </a:solidFill>
                <a:ea typeface="Garamond" panose="02020404030301010803" pitchFamily="18" charset="0"/>
                <a:cs typeface="Times New Roman" panose="02020603050405020304" pitchFamily="18" charset="0"/>
              </a:rPr>
              <a:t>ers</a:t>
            </a:r>
            <a:r>
              <a:rPr lang="en-US" sz="1600" spc="5" dirty="0">
                <a:solidFill>
                  <a:srgbClr val="243746"/>
                </a:solidFill>
                <a:ea typeface="Garamond" panose="02020404030301010803" pitchFamily="18" charset="0"/>
                <a:cs typeface="Times New Roman" panose="02020603050405020304" pitchFamily="18" charset="0"/>
              </a:rPr>
              <a:t> </a:t>
            </a:r>
            <a:r>
              <a:rPr lang="en-US" sz="1600" spc="-10" dirty="0">
                <a:solidFill>
                  <a:srgbClr val="243746"/>
                </a:solidFill>
                <a:ea typeface="Garamond" panose="02020404030301010803" pitchFamily="18" charset="0"/>
                <a:cs typeface="Times New Roman" panose="02020603050405020304" pitchFamily="18" charset="0"/>
              </a:rPr>
              <a:t>c</a:t>
            </a:r>
            <a:r>
              <a:rPr lang="en-US" sz="1600" spc="5" dirty="0">
                <a:solidFill>
                  <a:srgbClr val="243746"/>
                </a:solidFill>
                <a:ea typeface="Garamond" panose="02020404030301010803" pitchFamily="18" charset="0"/>
                <a:cs typeface="Times New Roman" panose="02020603050405020304" pitchFamily="18" charset="0"/>
              </a:rPr>
              <a:t>a</a:t>
            </a:r>
            <a:r>
              <a:rPr lang="en-US" sz="1600" dirty="0">
                <a:solidFill>
                  <a:srgbClr val="243746"/>
                </a:solidFill>
                <a:ea typeface="Garamond" panose="02020404030301010803" pitchFamily="18" charset="0"/>
                <a:cs typeface="Times New Roman" panose="02020603050405020304" pitchFamily="18" charset="0"/>
              </a:rPr>
              <a:t>n</a:t>
            </a:r>
            <a:r>
              <a:rPr lang="en-US" sz="1600" spc="-10" dirty="0">
                <a:solidFill>
                  <a:srgbClr val="243746"/>
                </a:solidFill>
                <a:ea typeface="Garamond" panose="02020404030301010803" pitchFamily="18" charset="0"/>
                <a:cs typeface="Times New Roman" panose="02020603050405020304" pitchFamily="18" charset="0"/>
              </a:rPr>
              <a:t> </a:t>
            </a:r>
            <a:r>
              <a:rPr lang="en-US" sz="1600" dirty="0">
                <a:solidFill>
                  <a:srgbClr val="243746"/>
                </a:solidFill>
                <a:ea typeface="Garamond" panose="02020404030301010803" pitchFamily="18" charset="0"/>
                <a:cs typeface="Times New Roman" panose="02020603050405020304" pitchFamily="18" charset="0"/>
              </a:rPr>
              <a:t>object to</a:t>
            </a:r>
            <a:r>
              <a:rPr lang="en-US" sz="1600" spc="5" dirty="0">
                <a:solidFill>
                  <a:srgbClr val="243746"/>
                </a:solidFill>
                <a:ea typeface="Garamond" panose="02020404030301010803" pitchFamily="18" charset="0"/>
                <a:cs typeface="Times New Roman" panose="02020603050405020304" pitchFamily="18" charset="0"/>
              </a:rPr>
              <a:t> </a:t>
            </a:r>
            <a:r>
              <a:rPr lang="en-US" sz="1600" dirty="0">
                <a:solidFill>
                  <a:srgbClr val="243746"/>
                </a:solidFill>
                <a:ea typeface="Garamond" panose="02020404030301010803" pitchFamily="18" charset="0"/>
                <a:cs typeface="Times New Roman" panose="02020603050405020304" pitchFamily="18" charset="0"/>
              </a:rPr>
              <a:t>ti</a:t>
            </a:r>
            <a:r>
              <a:rPr lang="en-US" sz="1600" spc="-15" dirty="0">
                <a:solidFill>
                  <a:srgbClr val="243746"/>
                </a:solidFill>
                <a:ea typeface="Garamond" panose="02020404030301010803" pitchFamily="18" charset="0"/>
                <a:cs typeface="Times New Roman" panose="02020603050405020304" pitchFamily="18" charset="0"/>
              </a:rPr>
              <a:t>t</a:t>
            </a:r>
            <a:r>
              <a:rPr lang="en-US" sz="1600" dirty="0">
                <a:solidFill>
                  <a:srgbClr val="243746"/>
                </a:solidFill>
                <a:ea typeface="Garamond" panose="02020404030301010803" pitchFamily="18" charset="0"/>
                <a:cs typeface="Times New Roman" panose="02020603050405020304" pitchFamily="18" charset="0"/>
              </a:rPr>
              <a:t>le matte</a:t>
            </a:r>
            <a:r>
              <a:rPr lang="en-US" sz="1600" spc="-10" dirty="0">
                <a:solidFill>
                  <a:srgbClr val="243746"/>
                </a:solidFill>
                <a:ea typeface="Garamond" panose="02020404030301010803" pitchFamily="18" charset="0"/>
                <a:cs typeface="Times New Roman" panose="02020603050405020304" pitchFamily="18" charset="0"/>
              </a:rPr>
              <a:t>r</a:t>
            </a:r>
            <a:r>
              <a:rPr lang="en-US" sz="1600" dirty="0">
                <a:solidFill>
                  <a:srgbClr val="243746"/>
                </a:solidFill>
                <a:ea typeface="Garamond" panose="02020404030301010803" pitchFamily="18" charset="0"/>
                <a:cs typeface="Times New Roman" panose="02020603050405020304" pitchFamily="18" charset="0"/>
              </a:rPr>
              <a:t>s but have </a:t>
            </a:r>
            <a:r>
              <a:rPr lang="en-US" sz="1600" spc="-10" dirty="0">
                <a:solidFill>
                  <a:srgbClr val="243746"/>
                </a:solidFill>
                <a:ea typeface="Garamond" panose="02020404030301010803" pitchFamily="18" charset="0"/>
                <a:cs typeface="Times New Roman" panose="02020603050405020304" pitchFamily="18" charset="0"/>
              </a:rPr>
              <a:t>n</a:t>
            </a:r>
            <a:r>
              <a:rPr lang="en-US" sz="1600" dirty="0">
                <a:solidFill>
                  <a:srgbClr val="243746"/>
                </a:solidFill>
                <a:ea typeface="Garamond" panose="02020404030301010803" pitchFamily="18" charset="0"/>
                <a:cs typeface="Times New Roman" panose="02020603050405020304" pitchFamily="18" charset="0"/>
              </a:rPr>
              <a:t>o</a:t>
            </a:r>
            <a:r>
              <a:rPr lang="en-US" sz="1600" spc="-10" dirty="0">
                <a:solidFill>
                  <a:srgbClr val="243746"/>
                </a:solidFill>
                <a:ea typeface="Garamond" panose="02020404030301010803" pitchFamily="18" charset="0"/>
                <a:cs typeface="Times New Roman" panose="02020603050405020304" pitchFamily="18" charset="0"/>
              </a:rPr>
              <a:t> </a:t>
            </a:r>
            <a:r>
              <a:rPr lang="en-US" sz="1600" dirty="0">
                <a:solidFill>
                  <a:srgbClr val="243746"/>
                </a:solidFill>
                <a:ea typeface="Garamond" panose="02020404030301010803" pitchFamily="18" charset="0"/>
                <a:cs typeface="Times New Roman" panose="02020603050405020304" pitchFamily="18" charset="0"/>
              </a:rPr>
              <a:t>rec</a:t>
            </a:r>
            <a:r>
              <a:rPr lang="en-US" sz="1600" spc="5" dirty="0">
                <a:solidFill>
                  <a:srgbClr val="243746"/>
                </a:solidFill>
                <a:ea typeface="Garamond" panose="02020404030301010803" pitchFamily="18" charset="0"/>
                <a:cs typeface="Times New Roman" panose="02020603050405020304" pitchFamily="18" charset="0"/>
              </a:rPr>
              <a:t>o</a:t>
            </a:r>
            <a:r>
              <a:rPr lang="en-US" sz="1600" dirty="0">
                <a:solidFill>
                  <a:srgbClr val="243746"/>
                </a:solidFill>
                <a:ea typeface="Garamond" panose="02020404030301010803" pitchFamily="18" charset="0"/>
                <a:cs typeface="Times New Roman" panose="02020603050405020304" pitchFamily="18" charset="0"/>
              </a:rPr>
              <a:t>u</a:t>
            </a:r>
            <a:r>
              <a:rPr lang="en-US" sz="1600" spc="-15" dirty="0">
                <a:solidFill>
                  <a:srgbClr val="243746"/>
                </a:solidFill>
                <a:ea typeface="Garamond" panose="02020404030301010803" pitchFamily="18" charset="0"/>
                <a:cs typeface="Times New Roman" panose="02020603050405020304" pitchFamily="18" charset="0"/>
              </a:rPr>
              <a:t>r</a:t>
            </a:r>
            <a:r>
              <a:rPr lang="en-US" sz="1600" dirty="0">
                <a:solidFill>
                  <a:srgbClr val="243746"/>
                </a:solidFill>
                <a:ea typeface="Garamond" panose="02020404030301010803" pitchFamily="18" charset="0"/>
                <a:cs typeface="Times New Roman" panose="02020603050405020304" pitchFamily="18" charset="0"/>
              </a:rPr>
              <a:t>se</a:t>
            </a:r>
            <a:r>
              <a:rPr lang="en-US" sz="1600" spc="5" dirty="0">
                <a:solidFill>
                  <a:srgbClr val="243746"/>
                </a:solidFill>
                <a:ea typeface="Garamond" panose="02020404030301010803" pitchFamily="18" charset="0"/>
                <a:cs typeface="Times New Roman" panose="02020603050405020304" pitchFamily="18" charset="0"/>
              </a:rPr>
              <a:t> </a:t>
            </a:r>
            <a:r>
              <a:rPr lang="en-US" sz="1600" dirty="0">
                <a:solidFill>
                  <a:srgbClr val="243746"/>
                </a:solidFill>
                <a:ea typeface="Garamond" panose="02020404030301010803" pitchFamily="18" charset="0"/>
                <a:cs typeface="Times New Roman" panose="02020603050405020304" pitchFamily="18" charset="0"/>
              </a:rPr>
              <a:t>for non</a:t>
            </a:r>
            <a:r>
              <a:rPr lang="en-US" sz="1600" spc="5" dirty="0">
                <a:solidFill>
                  <a:srgbClr val="243746"/>
                </a:solidFill>
                <a:ea typeface="Garamond" panose="02020404030301010803" pitchFamily="18" charset="0"/>
                <a:cs typeface="Times New Roman" panose="02020603050405020304" pitchFamily="18" charset="0"/>
              </a:rPr>
              <a:t>-</a:t>
            </a:r>
            <a:r>
              <a:rPr lang="en-US" sz="1600" spc="-15" dirty="0">
                <a:solidFill>
                  <a:srgbClr val="243746"/>
                </a:solidFill>
                <a:ea typeface="Garamond" panose="02020404030301010803" pitchFamily="18" charset="0"/>
                <a:cs typeface="Times New Roman" panose="02020603050405020304" pitchFamily="18" charset="0"/>
              </a:rPr>
              <a:t>t</a:t>
            </a:r>
            <a:r>
              <a:rPr lang="en-US" sz="1600" dirty="0">
                <a:solidFill>
                  <a:srgbClr val="243746"/>
                </a:solidFill>
                <a:ea typeface="Garamond" panose="02020404030301010803" pitchFamily="18" charset="0"/>
                <a:cs typeface="Times New Roman" panose="02020603050405020304" pitchFamily="18" charset="0"/>
              </a:rPr>
              <a:t>itle matte</a:t>
            </a:r>
            <a:r>
              <a:rPr lang="en-US" sz="1600" spc="-10" dirty="0">
                <a:solidFill>
                  <a:srgbClr val="243746"/>
                </a:solidFill>
                <a:ea typeface="Garamond" panose="02020404030301010803" pitchFamily="18" charset="0"/>
                <a:cs typeface="Times New Roman" panose="02020603050405020304" pitchFamily="18" charset="0"/>
              </a:rPr>
              <a:t>r</a:t>
            </a:r>
            <a:r>
              <a:rPr lang="en-US" sz="1600" dirty="0">
                <a:solidFill>
                  <a:srgbClr val="243746"/>
                </a:solidFill>
                <a:ea typeface="Garamond" panose="02020404030301010803" pitchFamily="18" charset="0"/>
                <a:cs typeface="Times New Roman" panose="02020603050405020304" pitchFamily="18" charset="0"/>
              </a:rPr>
              <a:t>s such as:</a:t>
            </a:r>
          </a:p>
          <a:p>
            <a:pPr marL="457200" marR="0">
              <a:spcBef>
                <a:spcPts val="0"/>
              </a:spcBef>
              <a:spcAft>
                <a:spcPts val="0"/>
              </a:spcAft>
              <a:tabLst>
                <a:tab pos="942975" algn="l"/>
              </a:tabLst>
            </a:pPr>
            <a:endParaRPr lang="en-US" sz="1600" dirty="0">
              <a:solidFill>
                <a:srgbClr val="243746"/>
              </a:solidFill>
              <a:ea typeface="Garamond" panose="02020404030301010803" pitchFamily="18" charset="0"/>
              <a:cs typeface="Times New Roman" panose="02020603050405020304" pitchFamily="18" charset="0"/>
            </a:endParaRPr>
          </a:p>
          <a:p>
            <a:pPr marL="628650" marR="0" indent="-171450">
              <a:spcBef>
                <a:spcPts val="0"/>
              </a:spcBef>
              <a:spcAft>
                <a:spcPts val="0"/>
              </a:spcAft>
              <a:buFont typeface="Arial" panose="020B0604020202020204" pitchFamily="34" charset="0"/>
              <a:buChar char="•"/>
              <a:tabLst>
                <a:tab pos="942975" algn="l"/>
              </a:tabLst>
            </a:pPr>
            <a:r>
              <a:rPr lang="en-US" sz="1600" spc="5" dirty="0">
                <a:solidFill>
                  <a:srgbClr val="243746"/>
                </a:solidFill>
                <a:ea typeface="Garamond" panose="02020404030301010803" pitchFamily="18" charset="0"/>
                <a:cs typeface="Times New Roman" panose="02020603050405020304" pitchFamily="18" charset="0"/>
              </a:rPr>
              <a:t>Stream</a:t>
            </a:r>
            <a:r>
              <a:rPr lang="en-US" sz="1600" dirty="0">
                <a:solidFill>
                  <a:srgbClr val="243746"/>
                </a:solidFill>
                <a:ea typeface="Garamond" panose="02020404030301010803" pitchFamily="18" charset="0"/>
                <a:cs typeface="Times New Roman" panose="02020603050405020304" pitchFamily="18" charset="0"/>
              </a:rPr>
              <a:t> Buf</a:t>
            </a:r>
            <a:r>
              <a:rPr lang="en-US" sz="1600" spc="-10" dirty="0">
                <a:solidFill>
                  <a:srgbClr val="243746"/>
                </a:solidFill>
                <a:ea typeface="Garamond" panose="02020404030301010803" pitchFamily="18" charset="0"/>
                <a:cs typeface="Times New Roman" panose="02020603050405020304" pitchFamily="18" charset="0"/>
              </a:rPr>
              <a:t>f</a:t>
            </a:r>
            <a:r>
              <a:rPr lang="en-US" sz="1600" dirty="0">
                <a:solidFill>
                  <a:srgbClr val="243746"/>
                </a:solidFill>
                <a:ea typeface="Garamond" panose="02020404030301010803" pitchFamily="18" charset="0"/>
                <a:cs typeface="Times New Roman" panose="02020603050405020304" pitchFamily="18" charset="0"/>
              </a:rPr>
              <a:t>ers</a:t>
            </a:r>
          </a:p>
          <a:p>
            <a:pPr marL="628650" marR="0" indent="-171450">
              <a:spcBef>
                <a:spcPts val="0"/>
              </a:spcBef>
              <a:spcAft>
                <a:spcPts val="0"/>
              </a:spcAft>
              <a:buFont typeface="Arial" panose="020B0604020202020204" pitchFamily="34" charset="0"/>
              <a:buChar char="•"/>
              <a:tabLst>
                <a:tab pos="942975" algn="l"/>
              </a:tabLst>
            </a:pPr>
            <a:r>
              <a:rPr lang="en-US" sz="1600" dirty="0">
                <a:solidFill>
                  <a:srgbClr val="243746"/>
                </a:solidFill>
                <a:ea typeface="Garamond" panose="02020404030301010803" pitchFamily="18" charset="0"/>
                <a:cs typeface="Times New Roman" panose="02020603050405020304" pitchFamily="18" charset="0"/>
              </a:rPr>
              <a:t>F</a:t>
            </a:r>
            <a:r>
              <a:rPr lang="en-US" sz="1600" spc="-10" dirty="0">
                <a:solidFill>
                  <a:srgbClr val="243746"/>
                </a:solidFill>
                <a:ea typeface="Garamond" panose="02020404030301010803" pitchFamily="18" charset="0"/>
                <a:cs typeface="Times New Roman" panose="02020603050405020304" pitchFamily="18" charset="0"/>
              </a:rPr>
              <a:t>lo</a:t>
            </a:r>
            <a:r>
              <a:rPr lang="en-US" sz="1600" dirty="0">
                <a:solidFill>
                  <a:srgbClr val="243746"/>
                </a:solidFill>
                <a:ea typeface="Garamond" panose="02020404030301010803" pitchFamily="18" charset="0"/>
                <a:cs typeface="Times New Roman" panose="02020603050405020304" pitchFamily="18" charset="0"/>
              </a:rPr>
              <a:t>od</a:t>
            </a:r>
            <a:r>
              <a:rPr lang="en-US" sz="1600" spc="10" dirty="0">
                <a:solidFill>
                  <a:srgbClr val="243746"/>
                </a:solidFill>
                <a:ea typeface="Garamond" panose="02020404030301010803" pitchFamily="18" charset="0"/>
                <a:cs typeface="Times New Roman" panose="02020603050405020304" pitchFamily="18" charset="0"/>
              </a:rPr>
              <a:t> </a:t>
            </a:r>
            <a:r>
              <a:rPr lang="en-US" sz="1600" spc="-15" dirty="0">
                <a:solidFill>
                  <a:srgbClr val="243746"/>
                </a:solidFill>
                <a:ea typeface="Garamond" panose="02020404030301010803" pitchFamily="18" charset="0"/>
                <a:cs typeface="Times New Roman" panose="02020603050405020304" pitchFamily="18" charset="0"/>
              </a:rPr>
              <a:t>Z</a:t>
            </a:r>
            <a:r>
              <a:rPr lang="en-US" sz="1600" dirty="0">
                <a:solidFill>
                  <a:srgbClr val="243746"/>
                </a:solidFill>
                <a:ea typeface="Garamond" panose="02020404030301010803" pitchFamily="18" charset="0"/>
                <a:cs typeface="Times New Roman" panose="02020603050405020304" pitchFamily="18" charset="0"/>
              </a:rPr>
              <a:t>one</a:t>
            </a:r>
          </a:p>
          <a:p>
            <a:pPr marL="628650" marR="0" indent="-171450">
              <a:spcBef>
                <a:spcPts val="0"/>
              </a:spcBef>
              <a:spcAft>
                <a:spcPts val="0"/>
              </a:spcAft>
              <a:buFont typeface="Arial" panose="020B0604020202020204" pitchFamily="34" charset="0"/>
              <a:buChar char="•"/>
              <a:tabLst>
                <a:tab pos="942975" algn="l"/>
              </a:tabLst>
            </a:pPr>
            <a:r>
              <a:rPr lang="en-US" sz="1600" dirty="0">
                <a:solidFill>
                  <a:srgbClr val="243746"/>
                </a:solidFill>
                <a:ea typeface="Garamond" panose="02020404030301010803" pitchFamily="18" charset="0"/>
                <a:cs typeface="Times New Roman" panose="02020603050405020304" pitchFamily="18" charset="0"/>
              </a:rPr>
              <a:t>E</a:t>
            </a:r>
            <a:r>
              <a:rPr lang="en-US" sz="1600" spc="5" dirty="0">
                <a:solidFill>
                  <a:srgbClr val="243746"/>
                </a:solidFill>
                <a:ea typeface="Garamond" panose="02020404030301010803" pitchFamily="18" charset="0"/>
                <a:cs typeface="Times New Roman" panose="02020603050405020304" pitchFamily="18" charset="0"/>
              </a:rPr>
              <a:t>a</a:t>
            </a:r>
            <a:r>
              <a:rPr lang="en-US" sz="1600" spc="-10" dirty="0">
                <a:solidFill>
                  <a:srgbClr val="243746"/>
                </a:solidFill>
                <a:ea typeface="Garamond" panose="02020404030301010803" pitchFamily="18" charset="0"/>
                <a:cs typeface="Times New Roman" panose="02020603050405020304" pitchFamily="18" charset="0"/>
              </a:rPr>
              <a:t>s</a:t>
            </a:r>
            <a:r>
              <a:rPr lang="en-US" sz="1600" dirty="0">
                <a:solidFill>
                  <a:srgbClr val="243746"/>
                </a:solidFill>
                <a:ea typeface="Garamond" panose="02020404030301010803" pitchFamily="18" charset="0"/>
                <a:cs typeface="Times New Roman" panose="02020603050405020304" pitchFamily="18" charset="0"/>
              </a:rPr>
              <a:t>em</a:t>
            </a:r>
            <a:r>
              <a:rPr lang="en-US" sz="1600" spc="-10" dirty="0">
                <a:solidFill>
                  <a:srgbClr val="243746"/>
                </a:solidFill>
                <a:ea typeface="Garamond" panose="02020404030301010803" pitchFamily="18" charset="0"/>
                <a:cs typeface="Times New Roman" panose="02020603050405020304" pitchFamily="18" charset="0"/>
              </a:rPr>
              <a:t>e</a:t>
            </a:r>
            <a:r>
              <a:rPr lang="en-US" sz="1600" dirty="0">
                <a:solidFill>
                  <a:srgbClr val="243746"/>
                </a:solidFill>
                <a:ea typeface="Garamond" panose="02020404030301010803" pitchFamily="18" charset="0"/>
                <a:cs typeface="Times New Roman" panose="02020603050405020304" pitchFamily="18" charset="0"/>
              </a:rPr>
              <a:t>nts t</a:t>
            </a:r>
            <a:r>
              <a:rPr lang="en-US" sz="1600" spc="-10" dirty="0">
                <a:solidFill>
                  <a:srgbClr val="243746"/>
                </a:solidFill>
                <a:ea typeface="Garamond" panose="02020404030301010803" pitchFamily="18" charset="0"/>
                <a:cs typeface="Times New Roman" panose="02020603050405020304" pitchFamily="18" charset="0"/>
              </a:rPr>
              <a:t>h</a:t>
            </a:r>
            <a:r>
              <a:rPr lang="en-US" sz="1600" spc="5" dirty="0">
                <a:solidFill>
                  <a:srgbClr val="243746"/>
                </a:solidFill>
                <a:ea typeface="Garamond" panose="02020404030301010803" pitchFamily="18" charset="0"/>
                <a:cs typeface="Times New Roman" panose="02020603050405020304" pitchFamily="18" charset="0"/>
              </a:rPr>
              <a:t>a</a:t>
            </a:r>
            <a:r>
              <a:rPr lang="en-US" sz="1600" dirty="0">
                <a:solidFill>
                  <a:srgbClr val="243746"/>
                </a:solidFill>
                <a:ea typeface="Garamond" panose="02020404030301010803" pitchFamily="18" charset="0"/>
                <a:cs typeface="Times New Roman" panose="02020603050405020304" pitchFamily="18" charset="0"/>
              </a:rPr>
              <a:t>t</a:t>
            </a:r>
            <a:r>
              <a:rPr lang="en-US" sz="1600" spc="-5" dirty="0">
                <a:solidFill>
                  <a:srgbClr val="243746"/>
                </a:solidFill>
                <a:ea typeface="Garamond" panose="02020404030301010803" pitchFamily="18" charset="0"/>
                <a:cs typeface="Times New Roman" panose="02020603050405020304" pitchFamily="18" charset="0"/>
              </a:rPr>
              <a:t> </a:t>
            </a:r>
            <a:r>
              <a:rPr lang="en-US" sz="1600" dirty="0">
                <a:solidFill>
                  <a:srgbClr val="243746"/>
                </a:solidFill>
                <a:ea typeface="Garamond" panose="02020404030301010803" pitchFamily="18" charset="0"/>
                <a:cs typeface="Times New Roman" panose="02020603050405020304" pitchFamily="18" charset="0"/>
              </a:rPr>
              <a:t>l</a:t>
            </a:r>
            <a:r>
              <a:rPr lang="en-US" sz="1600" spc="5" dirty="0">
                <a:solidFill>
                  <a:srgbClr val="243746"/>
                </a:solidFill>
                <a:ea typeface="Garamond" panose="02020404030301010803" pitchFamily="18" charset="0"/>
                <a:cs typeface="Times New Roman" panose="02020603050405020304" pitchFamily="18" charset="0"/>
              </a:rPr>
              <a:t>i</a:t>
            </a:r>
            <a:r>
              <a:rPr lang="en-US" sz="1600" dirty="0">
                <a:solidFill>
                  <a:srgbClr val="243746"/>
                </a:solidFill>
                <a:ea typeface="Garamond" panose="02020404030301010803" pitchFamily="18" charset="0"/>
                <a:cs typeface="Times New Roman" panose="02020603050405020304" pitchFamily="18" charset="0"/>
              </a:rPr>
              <a:t>mi</a:t>
            </a:r>
            <a:r>
              <a:rPr lang="en-US" sz="1600" spc="-15" dirty="0">
                <a:solidFill>
                  <a:srgbClr val="243746"/>
                </a:solidFill>
                <a:ea typeface="Garamond" panose="02020404030301010803" pitchFamily="18" charset="0"/>
                <a:cs typeface="Times New Roman" panose="02020603050405020304" pitchFamily="18" charset="0"/>
              </a:rPr>
              <a:t>t</a:t>
            </a:r>
            <a:r>
              <a:rPr lang="en-US" sz="1600" dirty="0">
                <a:solidFill>
                  <a:srgbClr val="243746"/>
                </a:solidFill>
                <a:ea typeface="Garamond" panose="02020404030301010803" pitchFamily="18" charset="0"/>
                <a:cs typeface="Times New Roman" panose="02020603050405020304" pitchFamily="18" charset="0"/>
              </a:rPr>
              <a:t> </a:t>
            </a:r>
            <a:r>
              <a:rPr lang="en-US" sz="1600" spc="-15" dirty="0">
                <a:solidFill>
                  <a:srgbClr val="243746"/>
                </a:solidFill>
                <a:ea typeface="Garamond" panose="02020404030301010803" pitchFamily="18" charset="0"/>
                <a:cs typeface="Times New Roman" panose="02020603050405020304" pitchFamily="18" charset="0"/>
              </a:rPr>
              <a:t>t</a:t>
            </a:r>
            <a:r>
              <a:rPr lang="en-US" sz="1600" dirty="0">
                <a:solidFill>
                  <a:srgbClr val="243746"/>
                </a:solidFill>
                <a:ea typeface="Garamond" panose="02020404030301010803" pitchFamily="18" charset="0"/>
                <a:cs typeface="Times New Roman" panose="02020603050405020304" pitchFamily="18" charset="0"/>
              </a:rPr>
              <a:t>he</a:t>
            </a:r>
            <a:r>
              <a:rPr lang="en-US" sz="1600" spc="5" dirty="0">
                <a:solidFill>
                  <a:srgbClr val="243746"/>
                </a:solidFill>
                <a:ea typeface="Garamond" panose="02020404030301010803" pitchFamily="18" charset="0"/>
                <a:cs typeface="Times New Roman" panose="02020603050405020304" pitchFamily="18" charset="0"/>
              </a:rPr>
              <a:t> </a:t>
            </a:r>
            <a:r>
              <a:rPr lang="en-US" sz="1600" spc="-10" dirty="0">
                <a:solidFill>
                  <a:srgbClr val="243746"/>
                </a:solidFill>
                <a:ea typeface="Garamond" panose="02020404030301010803" pitchFamily="18" charset="0"/>
                <a:cs typeface="Times New Roman" panose="02020603050405020304" pitchFamily="18" charset="0"/>
              </a:rPr>
              <a:t>p</a:t>
            </a:r>
            <a:r>
              <a:rPr lang="en-US" sz="1600" dirty="0">
                <a:solidFill>
                  <a:srgbClr val="243746"/>
                </a:solidFill>
                <a:ea typeface="Garamond" panose="02020404030301010803" pitchFamily="18" charset="0"/>
                <a:cs typeface="Times New Roman" panose="02020603050405020304" pitchFamily="18" charset="0"/>
              </a:rPr>
              <a:t>o</a:t>
            </a:r>
            <a:r>
              <a:rPr lang="en-US" sz="1600" spc="-5" dirty="0">
                <a:solidFill>
                  <a:srgbClr val="243746"/>
                </a:solidFill>
                <a:ea typeface="Garamond" panose="02020404030301010803" pitchFamily="18" charset="0"/>
                <a:cs typeface="Times New Roman" panose="02020603050405020304" pitchFamily="18" charset="0"/>
              </a:rPr>
              <a:t>s</a:t>
            </a:r>
            <a:r>
              <a:rPr lang="en-US" sz="1600" dirty="0">
                <a:solidFill>
                  <a:srgbClr val="243746"/>
                </a:solidFill>
                <a:ea typeface="Garamond" panose="02020404030301010803" pitchFamily="18" charset="0"/>
                <a:cs typeface="Times New Roman" panose="02020603050405020304" pitchFamily="18" charset="0"/>
              </a:rPr>
              <a:t>s</a:t>
            </a:r>
            <a:r>
              <a:rPr lang="en-US" sz="1600" spc="5" dirty="0">
                <a:solidFill>
                  <a:srgbClr val="243746"/>
                </a:solidFill>
                <a:ea typeface="Garamond" panose="02020404030301010803" pitchFamily="18" charset="0"/>
                <a:cs typeface="Times New Roman" panose="02020603050405020304" pitchFamily="18" charset="0"/>
              </a:rPr>
              <a:t>i</a:t>
            </a:r>
            <a:r>
              <a:rPr lang="en-US" sz="1600" spc="-10" dirty="0">
                <a:solidFill>
                  <a:srgbClr val="243746"/>
                </a:solidFill>
                <a:ea typeface="Garamond" panose="02020404030301010803" pitchFamily="18" charset="0"/>
                <a:cs typeface="Times New Roman" panose="02020603050405020304" pitchFamily="18" charset="0"/>
              </a:rPr>
              <a:t>b</a:t>
            </a:r>
            <a:r>
              <a:rPr lang="en-US" sz="1600" dirty="0">
                <a:solidFill>
                  <a:srgbClr val="243746"/>
                </a:solidFill>
                <a:ea typeface="Garamond" panose="02020404030301010803" pitchFamily="18" charset="0"/>
                <a:cs typeface="Times New Roman" panose="02020603050405020304" pitchFamily="18" charset="0"/>
              </a:rPr>
              <a:t>i</a:t>
            </a:r>
            <a:r>
              <a:rPr lang="en-US" sz="1600" spc="5" dirty="0">
                <a:solidFill>
                  <a:srgbClr val="243746"/>
                </a:solidFill>
                <a:ea typeface="Garamond" panose="02020404030301010803" pitchFamily="18" charset="0"/>
                <a:cs typeface="Times New Roman" panose="02020603050405020304" pitchFamily="18" charset="0"/>
              </a:rPr>
              <a:t>l</a:t>
            </a:r>
            <a:r>
              <a:rPr lang="en-US" sz="1600" dirty="0">
                <a:solidFill>
                  <a:srgbClr val="243746"/>
                </a:solidFill>
                <a:ea typeface="Garamond" panose="02020404030301010803" pitchFamily="18" charset="0"/>
                <a:cs typeface="Times New Roman" panose="02020603050405020304" pitchFamily="18" charset="0"/>
              </a:rPr>
              <a:t>ity</a:t>
            </a:r>
            <a:r>
              <a:rPr lang="en-US" sz="1600" spc="-10" dirty="0">
                <a:solidFill>
                  <a:srgbClr val="243746"/>
                </a:solidFill>
                <a:ea typeface="Garamond" panose="02020404030301010803" pitchFamily="18" charset="0"/>
                <a:cs typeface="Times New Roman" panose="02020603050405020304" pitchFamily="18" charset="0"/>
              </a:rPr>
              <a:t> </a:t>
            </a:r>
            <a:r>
              <a:rPr lang="en-US" sz="1600" dirty="0">
                <a:solidFill>
                  <a:srgbClr val="243746"/>
                </a:solidFill>
                <a:ea typeface="Garamond" panose="02020404030301010803" pitchFamily="18" charset="0"/>
                <a:cs typeface="Times New Roman" panose="02020603050405020304" pitchFamily="18" charset="0"/>
              </a:rPr>
              <a:t>of</a:t>
            </a:r>
            <a:r>
              <a:rPr lang="en-US" sz="1600" spc="5" dirty="0">
                <a:solidFill>
                  <a:srgbClr val="243746"/>
                </a:solidFill>
                <a:ea typeface="Garamond" panose="02020404030301010803" pitchFamily="18" charset="0"/>
                <a:cs typeface="Times New Roman" panose="02020603050405020304" pitchFamily="18" charset="0"/>
              </a:rPr>
              <a:t> </a:t>
            </a:r>
            <a:r>
              <a:rPr lang="en-US" sz="1600" dirty="0">
                <a:solidFill>
                  <a:srgbClr val="243746"/>
                </a:solidFill>
                <a:ea typeface="Garamond" panose="02020404030301010803" pitchFamily="18" charset="0"/>
                <a:cs typeface="Times New Roman" panose="02020603050405020304" pitchFamily="18" charset="0"/>
              </a:rPr>
              <a:t>b</a:t>
            </a:r>
            <a:r>
              <a:rPr lang="en-US" sz="1600" spc="-15" dirty="0">
                <a:solidFill>
                  <a:srgbClr val="243746"/>
                </a:solidFill>
                <a:ea typeface="Garamond" panose="02020404030301010803" pitchFamily="18" charset="0"/>
                <a:cs typeface="Times New Roman" panose="02020603050405020304" pitchFamily="18" charset="0"/>
              </a:rPr>
              <a:t>u</a:t>
            </a:r>
            <a:r>
              <a:rPr lang="en-US" sz="1600" dirty="0">
                <a:solidFill>
                  <a:srgbClr val="243746"/>
                </a:solidFill>
                <a:ea typeface="Garamond" panose="02020404030301010803" pitchFamily="18" charset="0"/>
                <a:cs typeface="Times New Roman" panose="02020603050405020304" pitchFamily="18" charset="0"/>
              </a:rPr>
              <a:t>i</a:t>
            </a:r>
            <a:r>
              <a:rPr lang="en-US" sz="1600" spc="-5" dirty="0">
                <a:solidFill>
                  <a:srgbClr val="243746"/>
                </a:solidFill>
                <a:ea typeface="Garamond" panose="02020404030301010803" pitchFamily="18" charset="0"/>
                <a:cs typeface="Times New Roman" panose="02020603050405020304" pitchFamily="18" charset="0"/>
              </a:rPr>
              <a:t>l</a:t>
            </a:r>
            <a:r>
              <a:rPr lang="en-US" sz="1600" spc="5" dirty="0">
                <a:solidFill>
                  <a:srgbClr val="243746"/>
                </a:solidFill>
                <a:ea typeface="Garamond" panose="02020404030301010803" pitchFamily="18" charset="0"/>
                <a:cs typeface="Times New Roman" panose="02020603050405020304" pitchFamily="18" charset="0"/>
              </a:rPr>
              <a:t>d</a:t>
            </a:r>
            <a:r>
              <a:rPr lang="en-US" sz="1600" spc="-10" dirty="0">
                <a:solidFill>
                  <a:srgbClr val="243746"/>
                </a:solidFill>
                <a:ea typeface="Garamond" panose="02020404030301010803" pitchFamily="18" charset="0"/>
                <a:cs typeface="Times New Roman" panose="02020603050405020304" pitchFamily="18" charset="0"/>
              </a:rPr>
              <a:t>i</a:t>
            </a:r>
            <a:r>
              <a:rPr lang="en-US" sz="1600" dirty="0">
                <a:solidFill>
                  <a:srgbClr val="243746"/>
                </a:solidFill>
                <a:ea typeface="Garamond" panose="02020404030301010803" pitchFamily="18" charset="0"/>
                <a:cs typeface="Times New Roman" panose="02020603050405020304" pitchFamily="18" charset="0"/>
              </a:rPr>
              <a:t>ng</a:t>
            </a:r>
          </a:p>
          <a:p>
            <a:pPr marL="628650" marR="0" indent="-171450">
              <a:spcBef>
                <a:spcPts val="0"/>
              </a:spcBef>
              <a:spcAft>
                <a:spcPts val="0"/>
              </a:spcAft>
              <a:buFont typeface="Arial" panose="020B0604020202020204" pitchFamily="34" charset="0"/>
              <a:buChar char="•"/>
              <a:tabLst>
                <a:tab pos="942975" algn="l"/>
              </a:tabLst>
            </a:pPr>
            <a:r>
              <a:rPr lang="en-US" sz="1600" dirty="0">
                <a:solidFill>
                  <a:srgbClr val="243746"/>
                </a:solidFill>
                <a:ea typeface="Garamond" panose="02020404030301010803" pitchFamily="18" charset="0"/>
                <a:cs typeface="Times New Roman" panose="02020603050405020304" pitchFamily="18" charset="0"/>
              </a:rPr>
              <a:t>Property is not as</a:t>
            </a:r>
            <a:r>
              <a:rPr lang="en-US" sz="1600" spc="-10" dirty="0">
                <a:solidFill>
                  <a:srgbClr val="243746"/>
                </a:solidFill>
                <a:ea typeface="Garamond" panose="02020404030301010803" pitchFamily="18" charset="0"/>
                <a:cs typeface="Times New Roman" panose="02020603050405020304" pitchFamily="18" charset="0"/>
              </a:rPr>
              <a:t> </a:t>
            </a:r>
            <a:r>
              <a:rPr lang="en-US" sz="1600" dirty="0">
                <a:solidFill>
                  <a:srgbClr val="243746"/>
                </a:solidFill>
                <a:ea typeface="Garamond" panose="02020404030301010803" pitchFamily="18" charset="0"/>
                <a:cs typeface="Times New Roman" panose="02020603050405020304" pitchFamily="18" charset="0"/>
              </a:rPr>
              <a:t>b</a:t>
            </a:r>
            <a:r>
              <a:rPr lang="en-US" sz="1600" spc="5" dirty="0">
                <a:solidFill>
                  <a:srgbClr val="243746"/>
                </a:solidFill>
                <a:ea typeface="Garamond" panose="02020404030301010803" pitchFamily="18" charset="0"/>
                <a:cs typeface="Times New Roman" panose="02020603050405020304" pitchFamily="18" charset="0"/>
              </a:rPr>
              <a:t>i</a:t>
            </a:r>
            <a:r>
              <a:rPr lang="en-US" sz="1600" dirty="0">
                <a:solidFill>
                  <a:srgbClr val="243746"/>
                </a:solidFill>
                <a:ea typeface="Garamond" panose="02020404030301010803" pitchFamily="18" charset="0"/>
                <a:cs typeface="Times New Roman" panose="02020603050405020304" pitchFamily="18" charset="0"/>
              </a:rPr>
              <a:t>g</a:t>
            </a:r>
            <a:r>
              <a:rPr lang="en-US" sz="1600" spc="-5" dirty="0">
                <a:solidFill>
                  <a:srgbClr val="243746"/>
                </a:solidFill>
                <a:ea typeface="Garamond" panose="02020404030301010803" pitchFamily="18" charset="0"/>
                <a:cs typeface="Times New Roman" panose="02020603050405020304" pitchFamily="18" charset="0"/>
              </a:rPr>
              <a:t> </a:t>
            </a:r>
            <a:r>
              <a:rPr lang="en-US" sz="1600" spc="-10" dirty="0">
                <a:solidFill>
                  <a:srgbClr val="243746"/>
                </a:solidFill>
                <a:ea typeface="Garamond" panose="02020404030301010803" pitchFamily="18" charset="0"/>
                <a:cs typeface="Times New Roman" panose="02020603050405020304" pitchFamily="18" charset="0"/>
              </a:rPr>
              <a:t>a</a:t>
            </a:r>
            <a:r>
              <a:rPr lang="en-US" sz="1600" dirty="0">
                <a:solidFill>
                  <a:srgbClr val="243746"/>
                </a:solidFill>
                <a:ea typeface="Garamond" panose="02020404030301010803" pitchFamily="18" charset="0"/>
                <a:cs typeface="Times New Roman" panose="02020603050405020304" pitchFamily="18" charset="0"/>
              </a:rPr>
              <a:t>s y</a:t>
            </a:r>
            <a:r>
              <a:rPr lang="en-US" sz="1600" spc="5" dirty="0">
                <a:solidFill>
                  <a:srgbClr val="243746"/>
                </a:solidFill>
                <a:ea typeface="Garamond" panose="02020404030301010803" pitchFamily="18" charset="0"/>
                <a:cs typeface="Times New Roman" panose="02020603050405020304" pitchFamily="18" charset="0"/>
              </a:rPr>
              <a:t>o</a:t>
            </a:r>
            <a:r>
              <a:rPr lang="en-US" sz="1600" dirty="0">
                <a:solidFill>
                  <a:srgbClr val="243746"/>
                </a:solidFill>
                <a:ea typeface="Garamond" panose="02020404030301010803" pitchFamily="18" charset="0"/>
                <a:cs typeface="Times New Roman" panose="02020603050405020304" pitchFamily="18" charset="0"/>
              </a:rPr>
              <a:t>u</a:t>
            </a:r>
            <a:r>
              <a:rPr lang="en-US" sz="1600" spc="-5" dirty="0">
                <a:solidFill>
                  <a:srgbClr val="243746"/>
                </a:solidFill>
                <a:ea typeface="Garamond" panose="02020404030301010803" pitchFamily="18" charset="0"/>
                <a:cs typeface="Times New Roman" panose="02020603050405020304" pitchFamily="18" charset="0"/>
              </a:rPr>
              <a:t> </a:t>
            </a:r>
            <a:r>
              <a:rPr lang="en-US" sz="1600" dirty="0">
                <a:solidFill>
                  <a:srgbClr val="243746"/>
                </a:solidFill>
                <a:ea typeface="Garamond" panose="02020404030301010803" pitchFamily="18" charset="0"/>
                <a:cs typeface="Times New Roman" panose="02020603050405020304" pitchFamily="18" charset="0"/>
              </a:rPr>
              <a:t>t</a:t>
            </a:r>
            <a:r>
              <a:rPr lang="en-US" sz="1600" spc="-10" dirty="0">
                <a:solidFill>
                  <a:srgbClr val="243746"/>
                </a:solidFill>
                <a:ea typeface="Garamond" panose="02020404030301010803" pitchFamily="18" charset="0"/>
                <a:cs typeface="Times New Roman" panose="02020603050405020304" pitchFamily="18" charset="0"/>
              </a:rPr>
              <a:t>h</a:t>
            </a:r>
            <a:r>
              <a:rPr lang="en-US" sz="1600" dirty="0">
                <a:solidFill>
                  <a:srgbClr val="243746"/>
                </a:solidFill>
                <a:ea typeface="Garamond" panose="02020404030301010803" pitchFamily="18" charset="0"/>
                <a:cs typeface="Times New Roman" panose="02020603050405020304" pitchFamily="18" charset="0"/>
              </a:rPr>
              <a:t>o</a:t>
            </a:r>
            <a:r>
              <a:rPr lang="en-US" sz="1600" spc="-15" dirty="0">
                <a:solidFill>
                  <a:srgbClr val="243746"/>
                </a:solidFill>
                <a:ea typeface="Garamond" panose="02020404030301010803" pitchFamily="18" charset="0"/>
                <a:cs typeface="Times New Roman" panose="02020603050405020304" pitchFamily="18" charset="0"/>
              </a:rPr>
              <a:t>u</a:t>
            </a:r>
            <a:r>
              <a:rPr lang="en-US" sz="1600" spc="-5" dirty="0">
                <a:solidFill>
                  <a:srgbClr val="243746"/>
                </a:solidFill>
                <a:ea typeface="Garamond" panose="02020404030301010803" pitchFamily="18" charset="0"/>
                <a:cs typeface="Times New Roman" panose="02020603050405020304" pitchFamily="18" charset="0"/>
              </a:rPr>
              <a:t>g</a:t>
            </a:r>
            <a:r>
              <a:rPr lang="en-US" sz="1600" dirty="0">
                <a:solidFill>
                  <a:srgbClr val="243746"/>
                </a:solidFill>
                <a:ea typeface="Garamond" panose="02020404030301010803" pitchFamily="18" charset="0"/>
                <a:cs typeface="Times New Roman" panose="02020603050405020304" pitchFamily="18" charset="0"/>
              </a:rPr>
              <a:t>ht</a:t>
            </a:r>
          </a:p>
          <a:p>
            <a:pPr marL="628650" marR="0" indent="-171450">
              <a:spcBef>
                <a:spcPts val="0"/>
              </a:spcBef>
              <a:spcAft>
                <a:spcPts val="0"/>
              </a:spcAft>
              <a:buFont typeface="Arial" panose="020B0604020202020204" pitchFamily="34" charset="0"/>
              <a:buChar char="•"/>
              <a:tabLst>
                <a:tab pos="942975" algn="l"/>
              </a:tabLst>
            </a:pPr>
            <a:endParaRPr lang="en-US" sz="1600" dirty="0">
              <a:solidFill>
                <a:srgbClr val="243746"/>
              </a:solidFill>
              <a:ea typeface="Garamond" panose="02020404030301010803" pitchFamily="18" charset="0"/>
              <a:cs typeface="Times New Roman" panose="02020603050405020304" pitchFamily="18" charset="0"/>
            </a:endParaRPr>
          </a:p>
          <a:p>
            <a:pPr marL="457200" marR="0">
              <a:spcBef>
                <a:spcPts val="0"/>
              </a:spcBef>
              <a:spcAft>
                <a:spcPts val="0"/>
              </a:spcAft>
              <a:tabLst>
                <a:tab pos="942975" algn="l"/>
              </a:tabLst>
            </a:pPr>
            <a:r>
              <a:rPr lang="en-US" sz="1600" dirty="0">
                <a:solidFill>
                  <a:srgbClr val="243746"/>
                </a:solidFill>
                <a:ea typeface="Garamond" panose="02020404030301010803" pitchFamily="18" charset="0"/>
                <a:cs typeface="Times New Roman" panose="02020603050405020304" pitchFamily="18" charset="0"/>
              </a:rPr>
              <a:t>If you cannot get a survey during due diligence you can include a special stipulation for survey matters. </a:t>
            </a:r>
          </a:p>
          <a:p>
            <a:pPr marL="914400" lvl="1">
              <a:tabLst>
                <a:tab pos="942975" algn="l"/>
              </a:tabLst>
            </a:pPr>
            <a:r>
              <a:rPr lang="en-US" sz="1400" i="1" dirty="0">
                <a:solidFill>
                  <a:srgbClr val="243746"/>
                </a:solidFill>
                <a:cs typeface="Times New Roman" panose="02020603050405020304" pitchFamily="18" charset="0"/>
              </a:rPr>
              <a:t>Should Buyer obtain a recent survey of the property, Buyer shall have the right to terminate the Purchase and Sale Agreement without penalty and with full refund of all Earnest Money if in Buyer’s sole discretion any matters revealed by said survey are objectionable to Buyer.  Buyer shall notify Seller of such termination for matters revealed by said survey no later than ___ days from Binding Agreement Date.  </a:t>
            </a:r>
          </a:p>
          <a:p>
            <a:endParaRPr lang="en-US" dirty="0"/>
          </a:p>
        </p:txBody>
      </p:sp>
    </p:spTree>
    <p:extLst>
      <p:ext uri="{BB962C8B-B14F-4D97-AF65-F5344CB8AC3E}">
        <p14:creationId xmlns:p14="http://schemas.microsoft.com/office/powerpoint/2010/main" val="927870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155D86A-71E0-6601-F3B3-75393F26F87E}"/>
              </a:ext>
            </a:extLst>
          </p:cNvPr>
          <p:cNvSpPr>
            <a:spLocks noGrp="1"/>
          </p:cNvSpPr>
          <p:nvPr>
            <p:ph idx="1"/>
          </p:nvPr>
        </p:nvSpPr>
        <p:spPr>
          <a:xfrm>
            <a:off x="5856580" y="892829"/>
            <a:ext cx="5604293" cy="4934619"/>
          </a:xfrm>
        </p:spPr>
        <p:txBody>
          <a:bodyPr>
            <a:normAutofit fontScale="92500" lnSpcReduction="10000"/>
          </a:bodyPr>
          <a:lstStyle/>
          <a:p>
            <a:r>
              <a:rPr lang="en-US" sz="2400" dirty="0">
                <a:cs typeface="Times New Roman" panose="02020603050405020304" pitchFamily="18" charset="0"/>
              </a:rPr>
              <a:t>Works with Lender to balance the CD and receives the final loan documents.</a:t>
            </a:r>
          </a:p>
          <a:p>
            <a:endParaRPr lang="en-US" sz="2400" dirty="0">
              <a:cs typeface="Times New Roman" panose="02020603050405020304" pitchFamily="18" charset="0"/>
            </a:endParaRPr>
          </a:p>
          <a:p>
            <a:r>
              <a:rPr lang="en-US" sz="2400" dirty="0">
                <a:cs typeface="Times New Roman" panose="02020603050405020304" pitchFamily="18" charset="0"/>
              </a:rPr>
              <a:t>Balances the closing file and sends the settlement statement in advance to review. </a:t>
            </a:r>
          </a:p>
          <a:p>
            <a:endParaRPr lang="en-US" sz="2400" dirty="0">
              <a:cs typeface="Times New Roman" panose="02020603050405020304" pitchFamily="18" charset="0"/>
            </a:endParaRPr>
          </a:p>
          <a:p>
            <a:r>
              <a:rPr lang="en-US" sz="2400" dirty="0">
                <a:cs typeface="Times New Roman" panose="02020603050405020304" pitchFamily="18" charset="0"/>
              </a:rPr>
              <a:t>Confirms receipt of all items referenced in the contract: termite, home warranty, HOA letter, insurance, water bills, etc.  </a:t>
            </a:r>
          </a:p>
          <a:p>
            <a:endParaRPr lang="en-US" sz="2400" dirty="0">
              <a:cs typeface="Times New Roman" panose="02020603050405020304" pitchFamily="18" charset="0"/>
            </a:endParaRPr>
          </a:p>
          <a:p>
            <a:r>
              <a:rPr lang="en-US" sz="2400" dirty="0">
                <a:cs typeface="Times New Roman" panose="02020603050405020304" pitchFamily="18" charset="0"/>
              </a:rPr>
              <a:t>Prepares, with the attorney, deeds, affidavits and other documents signed at closing. </a:t>
            </a:r>
          </a:p>
          <a:p>
            <a:endParaRPr lang="en-US" sz="2400" dirty="0">
              <a:cs typeface="Times New Roman" panose="02020603050405020304" pitchFamily="18" charset="0"/>
            </a:endParaRPr>
          </a:p>
          <a:p>
            <a:r>
              <a:rPr lang="en-US" sz="2400" dirty="0">
                <a:cs typeface="Times New Roman" panose="02020603050405020304" pitchFamily="18" charset="0"/>
              </a:rPr>
              <a:t>Confirms receipt of wires</a:t>
            </a:r>
          </a:p>
          <a:p>
            <a:endParaRPr lang="en-US" dirty="0"/>
          </a:p>
        </p:txBody>
      </p:sp>
      <p:sp>
        <p:nvSpPr>
          <p:cNvPr id="4" name="Title 3">
            <a:extLst>
              <a:ext uri="{FF2B5EF4-FFF2-40B4-BE49-F238E27FC236}">
                <a16:creationId xmlns:a16="http://schemas.microsoft.com/office/drawing/2014/main" id="{E20BBDE8-30BA-342E-5EEE-1A3EF297D638}"/>
              </a:ext>
            </a:extLst>
          </p:cNvPr>
          <p:cNvSpPr>
            <a:spLocks noGrp="1"/>
          </p:cNvSpPr>
          <p:nvPr>
            <p:ph type="title"/>
          </p:nvPr>
        </p:nvSpPr>
        <p:spPr>
          <a:xfrm>
            <a:off x="731127" y="2565915"/>
            <a:ext cx="4037723" cy="590036"/>
          </a:xfrm>
        </p:spPr>
        <p:txBody>
          <a:bodyPr>
            <a:normAutofit fontScale="90000"/>
          </a:bodyPr>
          <a:lstStyle/>
          <a:p>
            <a:r>
              <a:rPr lang="en-US" dirty="0"/>
              <a:t>The Closer </a:t>
            </a:r>
          </a:p>
        </p:txBody>
      </p:sp>
    </p:spTree>
    <p:extLst>
      <p:ext uri="{BB962C8B-B14F-4D97-AF65-F5344CB8AC3E}">
        <p14:creationId xmlns:p14="http://schemas.microsoft.com/office/powerpoint/2010/main" val="1755372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155D86A-71E0-6601-F3B3-75393F26F87E}"/>
              </a:ext>
            </a:extLst>
          </p:cNvPr>
          <p:cNvSpPr>
            <a:spLocks noGrp="1"/>
          </p:cNvSpPr>
          <p:nvPr>
            <p:ph idx="1"/>
          </p:nvPr>
        </p:nvSpPr>
        <p:spPr>
          <a:xfrm>
            <a:off x="5856580" y="688642"/>
            <a:ext cx="5817556" cy="5389978"/>
          </a:xfrm>
        </p:spPr>
        <p:txBody>
          <a:bodyPr>
            <a:normAutofit/>
          </a:bodyPr>
          <a:lstStyle/>
          <a:p>
            <a:pPr marL="0" indent="0">
              <a:buNone/>
            </a:pPr>
            <a:r>
              <a:rPr lang="en-US" sz="2800" u="sng" dirty="0">
                <a:cs typeface="Times New Roman" panose="02020603050405020304" pitchFamily="18" charset="0"/>
              </a:rPr>
              <a:t>Estimated Taxes</a:t>
            </a:r>
            <a:r>
              <a:rPr lang="en-US" sz="2800" dirty="0">
                <a:cs typeface="Times New Roman" panose="02020603050405020304" pitchFamily="18" charset="0"/>
              </a:rPr>
              <a:t>: </a:t>
            </a:r>
          </a:p>
          <a:p>
            <a:pPr lvl="0"/>
            <a:r>
              <a:rPr lang="en-US" sz="1400" dirty="0">
                <a:cs typeface="Times New Roman" panose="02020603050405020304" pitchFamily="18" charset="0"/>
              </a:rPr>
              <a:t>If property has more than homestead exemption or is new construction, we will ask lender if they need estimated taxes depending on the time of year. </a:t>
            </a:r>
          </a:p>
          <a:p>
            <a:pPr lvl="0"/>
            <a:endParaRPr lang="en-US" sz="1400" dirty="0">
              <a:cs typeface="Times New Roman" panose="02020603050405020304" pitchFamily="18" charset="0"/>
            </a:endParaRPr>
          </a:p>
          <a:p>
            <a:pPr lvl="0"/>
            <a:r>
              <a:rPr lang="en-US" sz="1400" dirty="0">
                <a:cs typeface="Times New Roman" panose="02020603050405020304" pitchFamily="18" charset="0"/>
              </a:rPr>
              <a:t>We include estimated taxes for the following year on the title commitment.</a:t>
            </a:r>
          </a:p>
          <a:p>
            <a:pPr lvl="0"/>
            <a:r>
              <a:rPr lang="en-US" sz="1400" dirty="0">
                <a:cs typeface="Times New Roman" panose="02020603050405020304" pitchFamily="18" charset="0"/>
              </a:rPr>
              <a:t> </a:t>
            </a:r>
          </a:p>
          <a:p>
            <a:pPr lvl="0"/>
            <a:r>
              <a:rPr lang="en-US" sz="1400" dirty="0">
                <a:cs typeface="Times New Roman" panose="02020603050405020304" pitchFamily="18" charset="0"/>
              </a:rPr>
              <a:t>We review the exemptions on the tax report for any significant exemptions.  </a:t>
            </a:r>
          </a:p>
          <a:p>
            <a:pPr lvl="0"/>
            <a:endParaRPr lang="en-US" sz="1400" dirty="0">
              <a:cs typeface="Times New Roman" panose="02020603050405020304" pitchFamily="18" charset="0"/>
            </a:endParaRPr>
          </a:p>
          <a:p>
            <a:pPr lvl="0"/>
            <a:r>
              <a:rPr lang="en-US" sz="1400" dirty="0">
                <a:cs typeface="Times New Roman" panose="02020603050405020304" pitchFamily="18" charset="0"/>
              </a:rPr>
              <a:t>New constructions amounts should be based on the % of completion as of January 1</a:t>
            </a:r>
            <a:r>
              <a:rPr lang="en-US" sz="1400" baseline="30000" dirty="0">
                <a:cs typeface="Times New Roman" panose="02020603050405020304" pitchFamily="18" charset="0"/>
              </a:rPr>
              <a:t>st</a:t>
            </a:r>
            <a:r>
              <a:rPr lang="en-US" sz="1400" dirty="0">
                <a:cs typeface="Times New Roman" panose="02020603050405020304" pitchFamily="18" charset="0"/>
              </a:rPr>
              <a:t> </a:t>
            </a:r>
          </a:p>
          <a:p>
            <a:endParaRPr lang="en-US" sz="1100" dirty="0">
              <a:cs typeface="Times New Roman" panose="02020603050405020304" pitchFamily="18" charset="0"/>
            </a:endParaRPr>
          </a:p>
          <a:p>
            <a:pPr marL="0" indent="0">
              <a:buNone/>
            </a:pPr>
            <a:r>
              <a:rPr lang="en-US" sz="2800" u="sng" dirty="0">
                <a:cs typeface="Times New Roman" panose="02020603050405020304" pitchFamily="18" charset="0"/>
              </a:rPr>
              <a:t>Tax Assessments:</a:t>
            </a:r>
            <a:r>
              <a:rPr lang="en-US" sz="2800" dirty="0">
                <a:cs typeface="Times New Roman" panose="02020603050405020304" pitchFamily="18" charset="0"/>
              </a:rPr>
              <a:t> </a:t>
            </a:r>
          </a:p>
          <a:p>
            <a:pPr lvl="0"/>
            <a:r>
              <a:rPr lang="en-US" sz="1400" dirty="0">
                <a:cs typeface="Times New Roman" panose="02020603050405020304" pitchFamily="18" charset="0"/>
              </a:rPr>
              <a:t>If the assessment is released, we use the assessment amount for tax prorations prior to the bill being released rather than the prior year</a:t>
            </a:r>
            <a:endParaRPr lang="en-US" sz="4800" dirty="0">
              <a:cs typeface="Times New Roman" panose="02020603050405020304" pitchFamily="18" charset="0"/>
            </a:endParaRPr>
          </a:p>
          <a:p>
            <a:pPr marL="0" indent="0">
              <a:buNone/>
            </a:pPr>
            <a:endParaRPr lang="en-US" dirty="0"/>
          </a:p>
        </p:txBody>
      </p:sp>
      <p:sp>
        <p:nvSpPr>
          <p:cNvPr id="4" name="Title 3">
            <a:extLst>
              <a:ext uri="{FF2B5EF4-FFF2-40B4-BE49-F238E27FC236}">
                <a16:creationId xmlns:a16="http://schemas.microsoft.com/office/drawing/2014/main" id="{E20BBDE8-30BA-342E-5EEE-1A3EF297D638}"/>
              </a:ext>
            </a:extLst>
          </p:cNvPr>
          <p:cNvSpPr>
            <a:spLocks noGrp="1"/>
          </p:cNvSpPr>
          <p:nvPr>
            <p:ph type="title"/>
          </p:nvPr>
        </p:nvSpPr>
        <p:spPr>
          <a:xfrm>
            <a:off x="704494" y="1544715"/>
            <a:ext cx="4037723" cy="1238374"/>
          </a:xfrm>
        </p:spPr>
        <p:txBody>
          <a:bodyPr>
            <a:normAutofit fontScale="90000"/>
          </a:bodyPr>
          <a:lstStyle/>
          <a:p>
            <a:r>
              <a:rPr lang="en-US" dirty="0"/>
              <a:t>Closer: Taxes and Escrow  </a:t>
            </a:r>
          </a:p>
        </p:txBody>
      </p:sp>
      <p:pic>
        <p:nvPicPr>
          <p:cNvPr id="3" name="Picture 2" descr="Diagram, engineering drawing&#10;&#10;Description automatically generated">
            <a:extLst>
              <a:ext uri="{FF2B5EF4-FFF2-40B4-BE49-F238E27FC236}">
                <a16:creationId xmlns:a16="http://schemas.microsoft.com/office/drawing/2014/main" id="{8935CFAE-4C7E-B0A3-D229-5B705C4AEC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2401" y="3073894"/>
            <a:ext cx="3225989" cy="2350363"/>
          </a:xfrm>
          <a:prstGeom prst="rect">
            <a:avLst/>
          </a:prstGeom>
        </p:spPr>
      </p:pic>
    </p:spTree>
    <p:extLst>
      <p:ext uri="{BB962C8B-B14F-4D97-AF65-F5344CB8AC3E}">
        <p14:creationId xmlns:p14="http://schemas.microsoft.com/office/powerpoint/2010/main" val="1741950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9624A-B7F2-8884-F2FD-A472F35F34B7}"/>
              </a:ext>
            </a:extLst>
          </p:cNvPr>
          <p:cNvSpPr>
            <a:spLocks noGrp="1"/>
          </p:cNvSpPr>
          <p:nvPr>
            <p:ph type="title"/>
          </p:nvPr>
        </p:nvSpPr>
        <p:spPr/>
        <p:txBody>
          <a:bodyPr/>
          <a:lstStyle/>
          <a:p>
            <a:r>
              <a:rPr lang="en-US" dirty="0"/>
              <a:t>Who Makes Up the C&amp;B Team?</a:t>
            </a:r>
          </a:p>
        </p:txBody>
      </p:sp>
      <p:sp>
        <p:nvSpPr>
          <p:cNvPr id="3" name="Content Placeholder 2">
            <a:extLst>
              <a:ext uri="{FF2B5EF4-FFF2-40B4-BE49-F238E27FC236}">
                <a16:creationId xmlns:a16="http://schemas.microsoft.com/office/drawing/2014/main" id="{C9327AE7-9CB9-32CE-E235-B60259994EDA}"/>
              </a:ext>
            </a:extLst>
          </p:cNvPr>
          <p:cNvSpPr>
            <a:spLocks noGrp="1"/>
          </p:cNvSpPr>
          <p:nvPr>
            <p:ph idx="1"/>
          </p:nvPr>
        </p:nvSpPr>
        <p:spPr>
          <a:xfrm>
            <a:off x="743777" y="1960104"/>
            <a:ext cx="5967741" cy="2838880"/>
          </a:xfrm>
        </p:spPr>
        <p:txBody>
          <a:bodyPr/>
          <a:lstStyle/>
          <a:p>
            <a:pPr marL="171450" indent="-171450">
              <a:lnSpc>
                <a:spcPts val="1461"/>
              </a:lnSpc>
              <a:buFont typeface="Arial" panose="020B0604020202020204" pitchFamily="34" charset="0"/>
              <a:buChar char="•"/>
            </a:pPr>
            <a:r>
              <a:rPr lang="en-US" dirty="0">
                <a:solidFill>
                  <a:srgbClr val="243746"/>
                </a:solidFill>
                <a:latin typeface="Montserrat Semi-Bold"/>
              </a:rPr>
              <a:t>File Intake </a:t>
            </a:r>
          </a:p>
          <a:p>
            <a:pPr marL="171450" indent="-171450">
              <a:lnSpc>
                <a:spcPts val="1461"/>
              </a:lnSpc>
              <a:buFont typeface="Arial" panose="020B0604020202020204" pitchFamily="34" charset="0"/>
              <a:buChar char="•"/>
            </a:pPr>
            <a:r>
              <a:rPr lang="en-US" dirty="0">
                <a:solidFill>
                  <a:srgbClr val="243746"/>
                </a:solidFill>
                <a:latin typeface="Montserrat Semi-Bold"/>
              </a:rPr>
              <a:t>Title Examiner</a:t>
            </a:r>
          </a:p>
          <a:p>
            <a:pPr marL="171450" indent="-171450">
              <a:lnSpc>
                <a:spcPts val="1461"/>
              </a:lnSpc>
              <a:buFont typeface="Arial" panose="020B0604020202020204" pitchFamily="34" charset="0"/>
              <a:buChar char="•"/>
            </a:pPr>
            <a:r>
              <a:rPr lang="en-US" dirty="0">
                <a:solidFill>
                  <a:srgbClr val="243746"/>
                </a:solidFill>
                <a:latin typeface="Montserrat Semi-Bold"/>
              </a:rPr>
              <a:t>Title Curative </a:t>
            </a:r>
          </a:p>
          <a:p>
            <a:pPr marL="171450" indent="-171450">
              <a:lnSpc>
                <a:spcPts val="1461"/>
              </a:lnSpc>
              <a:buFont typeface="Arial" panose="020B0604020202020204" pitchFamily="34" charset="0"/>
              <a:buChar char="•"/>
            </a:pPr>
            <a:r>
              <a:rPr lang="en-US" dirty="0">
                <a:solidFill>
                  <a:srgbClr val="243746"/>
                </a:solidFill>
                <a:latin typeface="Montserrat Semi-Bold"/>
              </a:rPr>
              <a:t>Pre-Closer</a:t>
            </a:r>
          </a:p>
          <a:p>
            <a:pPr marL="171450" indent="-171450">
              <a:lnSpc>
                <a:spcPts val="1461"/>
              </a:lnSpc>
              <a:buFont typeface="Arial" panose="020B0604020202020204" pitchFamily="34" charset="0"/>
              <a:buChar char="•"/>
            </a:pPr>
            <a:r>
              <a:rPr lang="en-US" dirty="0">
                <a:solidFill>
                  <a:srgbClr val="243746"/>
                </a:solidFill>
                <a:latin typeface="Montserrat Semi-Bold"/>
              </a:rPr>
              <a:t>Closer</a:t>
            </a:r>
          </a:p>
          <a:p>
            <a:pPr marL="171450" indent="-171450">
              <a:lnSpc>
                <a:spcPts val="1461"/>
              </a:lnSpc>
              <a:buFont typeface="Arial" panose="020B0604020202020204" pitchFamily="34" charset="0"/>
              <a:buChar char="•"/>
            </a:pPr>
            <a:r>
              <a:rPr lang="en-US" dirty="0">
                <a:solidFill>
                  <a:srgbClr val="243746"/>
                </a:solidFill>
                <a:latin typeface="Montserrat Semi-Bold"/>
              </a:rPr>
              <a:t>Attorney</a:t>
            </a:r>
          </a:p>
          <a:p>
            <a:pPr marL="171450" indent="-171450">
              <a:lnSpc>
                <a:spcPts val="1461"/>
              </a:lnSpc>
              <a:buFont typeface="Arial" panose="020B0604020202020204" pitchFamily="34" charset="0"/>
              <a:buChar char="•"/>
            </a:pPr>
            <a:r>
              <a:rPr lang="en-US" dirty="0">
                <a:solidFill>
                  <a:srgbClr val="243746"/>
                </a:solidFill>
                <a:latin typeface="Montserrat Semi-Bold"/>
              </a:rPr>
              <a:t>Funder/Disburser</a:t>
            </a:r>
          </a:p>
          <a:p>
            <a:pPr marL="171450" indent="-171450">
              <a:lnSpc>
                <a:spcPts val="1461"/>
              </a:lnSpc>
              <a:buFont typeface="Arial" panose="020B0604020202020204" pitchFamily="34" charset="0"/>
              <a:buChar char="•"/>
            </a:pPr>
            <a:r>
              <a:rPr lang="en-US" dirty="0">
                <a:solidFill>
                  <a:srgbClr val="243746"/>
                </a:solidFill>
                <a:latin typeface="Montserrat Semi-Bold"/>
              </a:rPr>
              <a:t>Recorder/Post Closer </a:t>
            </a:r>
          </a:p>
          <a:p>
            <a:pPr marL="171450" indent="-171450">
              <a:lnSpc>
                <a:spcPts val="1461"/>
              </a:lnSpc>
              <a:buFont typeface="Arial" panose="020B0604020202020204" pitchFamily="34" charset="0"/>
              <a:buChar char="•"/>
            </a:pPr>
            <a:r>
              <a:rPr lang="en-US" dirty="0">
                <a:solidFill>
                  <a:srgbClr val="243746"/>
                </a:solidFill>
                <a:latin typeface="Montserrat Semi-Bold"/>
              </a:rPr>
              <a:t>And many </a:t>
            </a:r>
            <a:r>
              <a:rPr lang="en-US" dirty="0" err="1">
                <a:solidFill>
                  <a:srgbClr val="243746"/>
                </a:solidFill>
                <a:latin typeface="Montserrat Semi-Bold"/>
              </a:rPr>
              <a:t>many</a:t>
            </a:r>
            <a:r>
              <a:rPr lang="en-US" dirty="0">
                <a:solidFill>
                  <a:srgbClr val="243746"/>
                </a:solidFill>
                <a:latin typeface="Montserrat Semi-Bold"/>
              </a:rPr>
              <a:t> more! </a:t>
            </a:r>
          </a:p>
          <a:p>
            <a:endParaRPr lang="en-US" dirty="0"/>
          </a:p>
        </p:txBody>
      </p:sp>
      <p:pic>
        <p:nvPicPr>
          <p:cNvPr id="6" name="Graphic 5">
            <a:extLst>
              <a:ext uri="{FF2B5EF4-FFF2-40B4-BE49-F238E27FC236}">
                <a16:creationId xmlns:a16="http://schemas.microsoft.com/office/drawing/2014/main" id="{78AA8EF2-807F-4E3D-5080-07565C25661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 uri="{837473B0-CC2E-450A-ABE3-18F120FF3D39}">
                <a1611:picAttrSrcUrl xmlns:a1611="http://schemas.microsoft.com/office/drawing/2016/11/main" r:id="rId4"/>
              </a:ext>
            </a:extLst>
          </a:blip>
          <a:stretch>
            <a:fillRect/>
          </a:stretch>
        </p:blipFill>
        <p:spPr>
          <a:xfrm>
            <a:off x="4915475" y="1322144"/>
            <a:ext cx="6177628" cy="4114800"/>
          </a:xfrm>
          <a:prstGeom prst="rect">
            <a:avLst/>
          </a:prstGeom>
        </p:spPr>
      </p:pic>
    </p:spTree>
    <p:extLst>
      <p:ext uri="{BB962C8B-B14F-4D97-AF65-F5344CB8AC3E}">
        <p14:creationId xmlns:p14="http://schemas.microsoft.com/office/powerpoint/2010/main" val="838657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9387840" y="6287019"/>
            <a:ext cx="2521046" cy="333574"/>
          </a:xfrm>
          <a:prstGeom prst="rect">
            <a:avLst/>
          </a:prstGeom>
        </p:spPr>
      </p:pic>
      <p:sp>
        <p:nvSpPr>
          <p:cNvPr id="3" name="TextBox 3"/>
          <p:cNvSpPr txBox="1"/>
          <p:nvPr/>
        </p:nvSpPr>
        <p:spPr>
          <a:xfrm>
            <a:off x="426720" y="320041"/>
            <a:ext cx="11482166" cy="550151"/>
          </a:xfrm>
          <a:prstGeom prst="rect">
            <a:avLst/>
          </a:prstGeom>
        </p:spPr>
        <p:txBody>
          <a:bodyPr wrap="square" lIns="0" tIns="0" rIns="0" bIns="0" rtlCol="0" anchor="t">
            <a:spAutoFit/>
          </a:bodyPr>
          <a:lstStyle/>
          <a:p>
            <a:pPr>
              <a:lnSpc>
                <a:spcPts val="4726"/>
              </a:lnSpc>
            </a:pPr>
            <a:r>
              <a:rPr lang="en-US" sz="3360" spc="432" dirty="0">
                <a:solidFill>
                  <a:srgbClr val="926A52"/>
                </a:solidFill>
                <a:latin typeface="Montserrat Extra-Bold Bold"/>
              </a:rPr>
              <a:t>Closer – Parties not Attending Closing</a:t>
            </a:r>
          </a:p>
        </p:txBody>
      </p:sp>
      <p:sp>
        <p:nvSpPr>
          <p:cNvPr id="4" name="TextBox 4"/>
          <p:cNvSpPr txBox="1"/>
          <p:nvPr/>
        </p:nvSpPr>
        <p:spPr>
          <a:xfrm>
            <a:off x="426720" y="1514870"/>
            <a:ext cx="11482166" cy="4632422"/>
          </a:xfrm>
          <a:prstGeom prst="rect">
            <a:avLst/>
          </a:prstGeom>
        </p:spPr>
        <p:txBody>
          <a:bodyPr wrap="square" lIns="0" tIns="0" rIns="0" bIns="0" rtlCol="0" anchor="t">
            <a:spAutoFit/>
          </a:bodyPr>
          <a:lstStyle/>
          <a:p>
            <a:r>
              <a:rPr lang="en-US" sz="2000" b="1" u="sng" dirty="0">
                <a:solidFill>
                  <a:srgbClr val="243746"/>
                </a:solidFill>
                <a:cs typeface="Times New Roman" panose="02020603050405020304" pitchFamily="18" charset="0"/>
              </a:rPr>
              <a:t>Seller Mail Away: </a:t>
            </a:r>
            <a:endParaRPr lang="en-US" sz="2000" u="sng" dirty="0">
              <a:solidFill>
                <a:srgbClr val="243746"/>
              </a:solidFill>
              <a:cs typeface="Times New Roman" panose="02020603050405020304" pitchFamily="18" charset="0"/>
            </a:endParaRPr>
          </a:p>
          <a:p>
            <a:pPr lvl="0"/>
            <a:r>
              <a:rPr lang="en-US" sz="2000" dirty="0">
                <a:solidFill>
                  <a:srgbClr val="243746"/>
                </a:solidFill>
                <a:cs typeface="Times New Roman" panose="02020603050405020304" pitchFamily="18" charset="0"/>
              </a:rPr>
              <a:t>Seller will need to be available on the closing date in case the buyer’s loan package includes documents to be signed by the seller. </a:t>
            </a:r>
          </a:p>
          <a:p>
            <a:pPr lvl="0"/>
            <a:endParaRPr lang="en-US" sz="2000" dirty="0">
              <a:solidFill>
                <a:srgbClr val="243746"/>
              </a:solidFill>
              <a:cs typeface="Times New Roman" panose="02020603050405020304" pitchFamily="18" charset="0"/>
            </a:endParaRPr>
          </a:p>
          <a:p>
            <a:pPr lvl="0"/>
            <a:r>
              <a:rPr lang="en-US" sz="2000" dirty="0">
                <a:solidFill>
                  <a:srgbClr val="243746"/>
                </a:solidFill>
                <a:cs typeface="Times New Roman" panose="02020603050405020304" pitchFamily="18" charset="0"/>
              </a:rPr>
              <a:t>Confirm with the seller that they can print the documents. Seller mail away documents are on letter size paper.</a:t>
            </a:r>
          </a:p>
          <a:p>
            <a:pPr lvl="0"/>
            <a:endParaRPr lang="en-US" sz="2000" dirty="0">
              <a:solidFill>
                <a:srgbClr val="243746"/>
              </a:solidFill>
              <a:cs typeface="Times New Roman" panose="02020603050405020304" pitchFamily="18" charset="0"/>
            </a:endParaRPr>
          </a:p>
          <a:p>
            <a:pPr lvl="0"/>
            <a:r>
              <a:rPr lang="en-US" sz="2000" dirty="0">
                <a:solidFill>
                  <a:srgbClr val="243746"/>
                </a:solidFill>
                <a:cs typeface="Times New Roman" panose="02020603050405020304" pitchFamily="18" charset="0"/>
              </a:rPr>
              <a:t>We send a prepaid FedEx label and require a copy of the signed documents to review before they drop them off.</a:t>
            </a:r>
          </a:p>
          <a:p>
            <a:endParaRPr lang="en-US" sz="2000" dirty="0">
              <a:solidFill>
                <a:srgbClr val="243746"/>
              </a:solidFill>
              <a:cs typeface="Times New Roman" panose="02020603050405020304" pitchFamily="18" charset="0"/>
            </a:endParaRPr>
          </a:p>
          <a:p>
            <a:r>
              <a:rPr lang="en-US" sz="2000" b="1" u="sng" dirty="0">
                <a:solidFill>
                  <a:srgbClr val="243746"/>
                </a:solidFill>
                <a:cs typeface="Times New Roman" panose="02020603050405020304" pitchFamily="18" charset="0"/>
              </a:rPr>
              <a:t>CASH Buyer Mail Away</a:t>
            </a:r>
          </a:p>
          <a:p>
            <a:r>
              <a:rPr lang="en-US" sz="2000" dirty="0">
                <a:solidFill>
                  <a:srgbClr val="243746"/>
                </a:solidFill>
                <a:cs typeface="Times New Roman" panose="02020603050405020304" pitchFamily="18" charset="0"/>
              </a:rPr>
              <a:t>Documents can be signed electronically</a:t>
            </a:r>
          </a:p>
          <a:p>
            <a:endParaRPr lang="en-US" sz="2000" dirty="0">
              <a:solidFill>
                <a:srgbClr val="243746"/>
              </a:solidFill>
              <a:cs typeface="Times New Roman" panose="02020603050405020304" pitchFamily="18" charset="0"/>
            </a:endParaRPr>
          </a:p>
          <a:p>
            <a:pPr lvl="0"/>
            <a:r>
              <a:rPr lang="en-US" sz="2000" dirty="0">
                <a:solidFill>
                  <a:srgbClr val="243746"/>
                </a:solidFill>
                <a:cs typeface="Times New Roman" panose="02020603050405020304" pitchFamily="18" charset="0"/>
              </a:rPr>
              <a:t>We do not require originals </a:t>
            </a:r>
          </a:p>
          <a:p>
            <a:endParaRPr lang="en-US" sz="1440" dirty="0">
              <a:solidFill>
                <a:schemeClr val="tx2">
                  <a:lumMod val="50000"/>
                </a:schemeClr>
              </a:solidFill>
              <a:latin typeface="Montserrat Semi-Bold" panose="020B0604020202020204" charset="0"/>
              <a:cs typeface="Times New Roman" panose="02020603050405020304" pitchFamily="18" charset="0"/>
            </a:endParaRPr>
          </a:p>
          <a:p>
            <a:pPr>
              <a:lnSpc>
                <a:spcPts val="3506"/>
              </a:lnSpc>
            </a:pPr>
            <a:endParaRPr lang="en-US" sz="2503" dirty="0">
              <a:solidFill>
                <a:srgbClr val="243746"/>
              </a:solidFill>
              <a:latin typeface="Montserrat Semi-Bold"/>
            </a:endParaRPr>
          </a:p>
        </p:txBody>
      </p:sp>
      <p:sp>
        <p:nvSpPr>
          <p:cNvPr id="5" name="AutoShape 5"/>
          <p:cNvSpPr/>
          <p:nvPr/>
        </p:nvSpPr>
        <p:spPr>
          <a:xfrm>
            <a:off x="426720" y="1051560"/>
            <a:ext cx="10972800" cy="0"/>
          </a:xfrm>
          <a:prstGeom prst="line">
            <a:avLst/>
          </a:prstGeom>
          <a:ln w="9525" cap="rnd">
            <a:solidFill>
              <a:srgbClr val="243746"/>
            </a:solidFill>
            <a:prstDash val="solid"/>
            <a:headEnd type="none" w="sm" len="sm"/>
            <a:tailEnd type="none" w="sm" len="sm"/>
          </a:ln>
        </p:spPr>
      </p:sp>
      <p:pic>
        <p:nvPicPr>
          <p:cNvPr id="6" name="Picture 2" descr="C:\Users\lrogers\Documents\working documents\TYOtoys_USPS_mailbox.jpeg">
            <a:extLst>
              <a:ext uri="{FF2B5EF4-FFF2-40B4-BE49-F238E27FC236}">
                <a16:creationId xmlns:a16="http://schemas.microsoft.com/office/drawing/2014/main" id="{593FA14F-A60C-4526-8AC4-8FF6C3EDAB4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13120" y="3756324"/>
            <a:ext cx="2697480" cy="269748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a:extLst>
              <a:ext uri="{FF2B5EF4-FFF2-40B4-BE49-F238E27FC236}">
                <a16:creationId xmlns:a16="http://schemas.microsoft.com/office/drawing/2014/main" id="{373E24D4-55FF-8130-07D8-0D312B832489}"/>
              </a:ext>
            </a:extLst>
          </p:cNvPr>
          <p:cNvSpPr>
            <a:spLocks noGrp="1"/>
          </p:cNvSpPr>
          <p:nvPr>
            <p:ph type="title"/>
          </p:nvPr>
        </p:nvSpPr>
        <p:spPr>
          <a:xfrm>
            <a:off x="426720" y="177791"/>
            <a:ext cx="11325884" cy="783085"/>
          </a:xfrm>
        </p:spPr>
        <p:txBody>
          <a:bodyPr/>
          <a:lstStyle/>
          <a:p>
            <a:r>
              <a:rPr lang="en-US" dirty="0"/>
              <a:t>Closer: Parties Not Attending Closing </a:t>
            </a:r>
          </a:p>
        </p:txBody>
      </p:sp>
    </p:spTree>
    <p:extLst>
      <p:ext uri="{BB962C8B-B14F-4D97-AF65-F5344CB8AC3E}">
        <p14:creationId xmlns:p14="http://schemas.microsoft.com/office/powerpoint/2010/main" val="1588082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9387840" y="6287019"/>
            <a:ext cx="2521046" cy="333574"/>
          </a:xfrm>
          <a:prstGeom prst="rect">
            <a:avLst/>
          </a:prstGeom>
        </p:spPr>
      </p:pic>
      <p:sp>
        <p:nvSpPr>
          <p:cNvPr id="3" name="TextBox 3"/>
          <p:cNvSpPr txBox="1"/>
          <p:nvPr/>
        </p:nvSpPr>
        <p:spPr>
          <a:xfrm>
            <a:off x="426720" y="320041"/>
            <a:ext cx="11482166" cy="550151"/>
          </a:xfrm>
          <a:prstGeom prst="rect">
            <a:avLst/>
          </a:prstGeom>
        </p:spPr>
        <p:txBody>
          <a:bodyPr wrap="square" lIns="0" tIns="0" rIns="0" bIns="0" rtlCol="0" anchor="t">
            <a:spAutoFit/>
          </a:bodyPr>
          <a:lstStyle/>
          <a:p>
            <a:pPr>
              <a:lnSpc>
                <a:spcPts val="4726"/>
              </a:lnSpc>
            </a:pPr>
            <a:r>
              <a:rPr lang="en-US" sz="3360" spc="432" dirty="0">
                <a:solidFill>
                  <a:srgbClr val="926A52"/>
                </a:solidFill>
                <a:latin typeface="Montserrat Extra-Bold Bold"/>
              </a:rPr>
              <a:t>Closer – Parties not Attending Closing</a:t>
            </a:r>
          </a:p>
        </p:txBody>
      </p:sp>
      <p:sp>
        <p:nvSpPr>
          <p:cNvPr id="4" name="TextBox 4"/>
          <p:cNvSpPr txBox="1"/>
          <p:nvPr/>
        </p:nvSpPr>
        <p:spPr>
          <a:xfrm>
            <a:off x="426720" y="1587808"/>
            <a:ext cx="11482166" cy="4324645"/>
          </a:xfrm>
          <a:prstGeom prst="rect">
            <a:avLst/>
          </a:prstGeom>
        </p:spPr>
        <p:txBody>
          <a:bodyPr wrap="square" lIns="0" tIns="0" rIns="0" bIns="0" rtlCol="0" anchor="t">
            <a:spAutoFit/>
          </a:bodyPr>
          <a:lstStyle/>
          <a:p>
            <a:pPr marL="0" indent="0">
              <a:buNone/>
            </a:pPr>
            <a:r>
              <a:rPr lang="en-US" sz="1600" b="1" u="sng" dirty="0">
                <a:solidFill>
                  <a:schemeClr val="tx2">
                    <a:lumMod val="50000"/>
                  </a:schemeClr>
                </a:solidFill>
                <a:cs typeface="Times New Roman" panose="02020603050405020304" pitchFamily="18" charset="0"/>
              </a:rPr>
              <a:t>Loan Buyer Mail Away</a:t>
            </a:r>
          </a:p>
          <a:p>
            <a:pPr marL="0" indent="0">
              <a:buNone/>
            </a:pPr>
            <a:r>
              <a:rPr lang="en-US" sz="1600" b="1" i="1" dirty="0">
                <a:solidFill>
                  <a:schemeClr val="tx2">
                    <a:lumMod val="50000"/>
                  </a:schemeClr>
                </a:solidFill>
                <a:cs typeface="Times New Roman" panose="02020603050405020304" pitchFamily="18" charset="0"/>
              </a:rPr>
              <a:t>We strongly discourage a mailaway with a loan package</a:t>
            </a:r>
            <a:r>
              <a:rPr lang="en-US" sz="1600" dirty="0">
                <a:solidFill>
                  <a:schemeClr val="tx2">
                    <a:lumMod val="50000"/>
                  </a:schemeClr>
                </a:solidFill>
                <a:cs typeface="Times New Roman" panose="02020603050405020304" pitchFamily="18" charset="0"/>
              </a:rPr>
              <a:t>.  A POA is typically a much better option. </a:t>
            </a:r>
          </a:p>
          <a:p>
            <a:pPr marL="0" indent="0">
              <a:buNone/>
            </a:pPr>
            <a:endParaRPr lang="en-US" sz="1600" dirty="0">
              <a:solidFill>
                <a:schemeClr val="tx2">
                  <a:lumMod val="50000"/>
                </a:schemeClr>
              </a:solidFill>
              <a:cs typeface="Times New Roman" panose="02020603050405020304" pitchFamily="18" charset="0"/>
            </a:endParaRPr>
          </a:p>
          <a:p>
            <a:pPr lvl="0"/>
            <a:r>
              <a:rPr lang="en-US" sz="1600" dirty="0">
                <a:solidFill>
                  <a:schemeClr val="tx2">
                    <a:lumMod val="50000"/>
                  </a:schemeClr>
                </a:solidFill>
                <a:cs typeface="Times New Roman" panose="02020603050405020304" pitchFamily="18" charset="0"/>
              </a:rPr>
              <a:t>The lender must send us the loan package at least 3 days prior to closing to provide enough time to send the documents to the mobile notary. </a:t>
            </a:r>
          </a:p>
          <a:p>
            <a:pPr lvl="0"/>
            <a:endParaRPr lang="en-US" sz="1600" dirty="0">
              <a:solidFill>
                <a:schemeClr val="tx2">
                  <a:lumMod val="50000"/>
                </a:schemeClr>
              </a:solidFill>
              <a:cs typeface="Times New Roman" panose="02020603050405020304" pitchFamily="18" charset="0"/>
            </a:endParaRPr>
          </a:p>
          <a:p>
            <a:pPr lvl="0"/>
            <a:r>
              <a:rPr lang="en-US" sz="1600" dirty="0">
                <a:solidFill>
                  <a:schemeClr val="tx2">
                    <a:lumMod val="50000"/>
                  </a:schemeClr>
                </a:solidFill>
                <a:cs typeface="Times New Roman" panose="02020603050405020304" pitchFamily="18" charset="0"/>
              </a:rPr>
              <a:t>We will set the buyers up with a mobile notary.  The fee for a mobile notary varies and will be collected from the buyer on the settlement statement. </a:t>
            </a:r>
          </a:p>
          <a:p>
            <a:pPr lvl="0"/>
            <a:endParaRPr lang="en-US" sz="1600" dirty="0">
              <a:solidFill>
                <a:schemeClr val="tx2">
                  <a:lumMod val="50000"/>
                </a:schemeClr>
              </a:solidFill>
              <a:cs typeface="Times New Roman" panose="02020603050405020304" pitchFamily="18" charset="0"/>
            </a:endParaRPr>
          </a:p>
          <a:p>
            <a:r>
              <a:rPr lang="en-US" sz="1600" dirty="0">
                <a:solidFill>
                  <a:schemeClr val="tx2">
                    <a:lumMod val="50000"/>
                  </a:schemeClr>
                </a:solidFill>
                <a:cs typeface="Times New Roman" panose="02020603050405020304" pitchFamily="18" charset="0"/>
              </a:rPr>
              <a:t>The buyer cannot sign with the mobile notary until the closing day. </a:t>
            </a:r>
          </a:p>
          <a:p>
            <a:pPr lvl="0"/>
            <a:endParaRPr lang="en-US" sz="1600" dirty="0">
              <a:solidFill>
                <a:schemeClr val="tx2">
                  <a:lumMod val="50000"/>
                </a:schemeClr>
              </a:solidFill>
              <a:cs typeface="Times New Roman" panose="02020603050405020304" pitchFamily="18" charset="0"/>
            </a:endParaRPr>
          </a:p>
          <a:p>
            <a:pPr lvl="0"/>
            <a:r>
              <a:rPr lang="en-US" sz="1600" dirty="0">
                <a:solidFill>
                  <a:schemeClr val="tx2">
                    <a:lumMod val="50000"/>
                  </a:schemeClr>
                </a:solidFill>
                <a:cs typeface="Times New Roman" panose="02020603050405020304" pitchFamily="18" charset="0"/>
              </a:rPr>
              <a:t>A copy of the signed documents must be returned to the closer to review prior to returning the original package.</a:t>
            </a:r>
          </a:p>
          <a:p>
            <a:pPr lvl="0"/>
            <a:endParaRPr lang="en-US" sz="1600" dirty="0">
              <a:solidFill>
                <a:schemeClr val="tx2">
                  <a:lumMod val="50000"/>
                </a:schemeClr>
              </a:solidFill>
              <a:cs typeface="Times New Roman" panose="02020603050405020304" pitchFamily="18" charset="0"/>
            </a:endParaRPr>
          </a:p>
          <a:p>
            <a:pPr lvl="0"/>
            <a:r>
              <a:rPr lang="en-US" sz="1600" dirty="0">
                <a:solidFill>
                  <a:schemeClr val="tx2">
                    <a:lumMod val="50000"/>
                  </a:schemeClr>
                </a:solidFill>
                <a:cs typeface="Times New Roman" panose="02020603050405020304" pitchFamily="18" charset="0"/>
              </a:rPr>
              <a:t>The closing is not complete and the proceeds will not be disbursed until the original documents are delivered to our office the next day</a:t>
            </a:r>
          </a:p>
          <a:p>
            <a:pPr lvl="0"/>
            <a:endParaRPr lang="en-US" sz="1600" dirty="0">
              <a:solidFill>
                <a:schemeClr val="tx2">
                  <a:lumMod val="50000"/>
                </a:schemeClr>
              </a:solidFill>
              <a:cs typeface="Times New Roman" panose="02020603050405020304" pitchFamily="18" charset="0"/>
            </a:endParaRPr>
          </a:p>
          <a:p>
            <a:endParaRPr lang="en-US" sz="1440" dirty="0">
              <a:solidFill>
                <a:schemeClr val="tx2">
                  <a:lumMod val="50000"/>
                </a:schemeClr>
              </a:solidFill>
              <a:latin typeface="Montserrat Semi-Bold" panose="020B0604020202020204" charset="0"/>
              <a:cs typeface="Times New Roman" panose="02020603050405020304" pitchFamily="18" charset="0"/>
            </a:endParaRPr>
          </a:p>
          <a:p>
            <a:pPr>
              <a:lnSpc>
                <a:spcPts val="3506"/>
              </a:lnSpc>
            </a:pPr>
            <a:endParaRPr lang="en-US" sz="2503" dirty="0">
              <a:solidFill>
                <a:srgbClr val="243746"/>
              </a:solidFill>
              <a:latin typeface="Montserrat Semi-Bold"/>
            </a:endParaRPr>
          </a:p>
        </p:txBody>
      </p:sp>
      <p:sp>
        <p:nvSpPr>
          <p:cNvPr id="5" name="AutoShape 5"/>
          <p:cNvSpPr/>
          <p:nvPr/>
        </p:nvSpPr>
        <p:spPr>
          <a:xfrm>
            <a:off x="426720" y="1051560"/>
            <a:ext cx="10972800" cy="0"/>
          </a:xfrm>
          <a:prstGeom prst="line">
            <a:avLst/>
          </a:prstGeom>
          <a:ln w="9525" cap="rnd">
            <a:solidFill>
              <a:srgbClr val="243746"/>
            </a:solidFill>
            <a:prstDash val="solid"/>
            <a:headEnd type="none" w="sm" len="sm"/>
            <a:tailEnd type="none" w="sm" len="sm"/>
          </a:ln>
        </p:spPr>
      </p:sp>
      <p:sp>
        <p:nvSpPr>
          <p:cNvPr id="7" name="Title 6">
            <a:extLst>
              <a:ext uri="{FF2B5EF4-FFF2-40B4-BE49-F238E27FC236}">
                <a16:creationId xmlns:a16="http://schemas.microsoft.com/office/drawing/2014/main" id="{373E24D4-55FF-8130-07D8-0D312B832489}"/>
              </a:ext>
            </a:extLst>
          </p:cNvPr>
          <p:cNvSpPr>
            <a:spLocks noGrp="1"/>
          </p:cNvSpPr>
          <p:nvPr>
            <p:ph type="title"/>
          </p:nvPr>
        </p:nvSpPr>
        <p:spPr>
          <a:xfrm>
            <a:off x="426720" y="148726"/>
            <a:ext cx="11325884" cy="854620"/>
          </a:xfrm>
        </p:spPr>
        <p:txBody>
          <a:bodyPr/>
          <a:lstStyle/>
          <a:p>
            <a:r>
              <a:rPr lang="en-US" dirty="0"/>
              <a:t>Closer: Parties Not Attending Closing </a:t>
            </a:r>
          </a:p>
        </p:txBody>
      </p:sp>
      <p:pic>
        <p:nvPicPr>
          <p:cNvPr id="8" name="Picture 7" descr="Logo&#10;&#10;Description automatically generated">
            <a:extLst>
              <a:ext uri="{FF2B5EF4-FFF2-40B4-BE49-F238E27FC236}">
                <a16:creationId xmlns:a16="http://schemas.microsoft.com/office/drawing/2014/main" id="{436E99FB-E74A-B014-B66C-C54FB1A880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7752" y="4951819"/>
            <a:ext cx="2260102" cy="1709241"/>
          </a:xfrm>
          <a:prstGeom prst="rect">
            <a:avLst/>
          </a:prstGeom>
        </p:spPr>
      </p:pic>
    </p:spTree>
    <p:extLst>
      <p:ext uri="{BB962C8B-B14F-4D97-AF65-F5344CB8AC3E}">
        <p14:creationId xmlns:p14="http://schemas.microsoft.com/office/powerpoint/2010/main" val="1257778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9E211-D000-93A9-AA35-70877107DD08}"/>
              </a:ext>
            </a:extLst>
          </p:cNvPr>
          <p:cNvSpPr>
            <a:spLocks noGrp="1"/>
          </p:cNvSpPr>
          <p:nvPr>
            <p:ph type="title"/>
          </p:nvPr>
        </p:nvSpPr>
        <p:spPr/>
        <p:txBody>
          <a:bodyPr/>
          <a:lstStyle/>
          <a:p>
            <a:r>
              <a:rPr lang="en-US" dirty="0"/>
              <a:t>Wiring Funds </a:t>
            </a:r>
          </a:p>
        </p:txBody>
      </p:sp>
      <p:sp>
        <p:nvSpPr>
          <p:cNvPr id="4" name="Content Placeholder 3">
            <a:extLst>
              <a:ext uri="{FF2B5EF4-FFF2-40B4-BE49-F238E27FC236}">
                <a16:creationId xmlns:a16="http://schemas.microsoft.com/office/drawing/2014/main" id="{38B9CC16-5314-8570-0EB5-3EEA15324A52}"/>
              </a:ext>
            </a:extLst>
          </p:cNvPr>
          <p:cNvSpPr>
            <a:spLocks noGrp="1"/>
          </p:cNvSpPr>
          <p:nvPr>
            <p:ph sz="quarter" idx="52"/>
          </p:nvPr>
        </p:nvSpPr>
        <p:spPr/>
        <p:txBody>
          <a:bodyPr>
            <a:normAutofit fontScale="92500" lnSpcReduction="20000"/>
          </a:bodyPr>
          <a:lstStyle/>
          <a:p>
            <a:r>
              <a:rPr lang="en-US" sz="2000" dirty="0">
                <a:solidFill>
                  <a:schemeClr val="tx2">
                    <a:lumMod val="50000"/>
                  </a:schemeClr>
                </a:solidFill>
                <a:cs typeface="Times New Roman" panose="02020603050405020304" pitchFamily="18" charset="0"/>
              </a:rPr>
              <a:t>Wire funds at least one day prior to closing!</a:t>
            </a:r>
          </a:p>
          <a:p>
            <a:endParaRPr lang="en-US" sz="2000" dirty="0">
              <a:solidFill>
                <a:schemeClr val="tx2">
                  <a:lumMod val="50000"/>
                </a:schemeClr>
              </a:solidFill>
              <a:cs typeface="Times New Roman" panose="02020603050405020304" pitchFamily="18" charset="0"/>
            </a:endParaRPr>
          </a:p>
          <a:p>
            <a:r>
              <a:rPr lang="en-US" sz="2000" dirty="0">
                <a:solidFill>
                  <a:schemeClr val="tx2">
                    <a:lumMod val="50000"/>
                  </a:schemeClr>
                </a:solidFill>
                <a:cs typeface="Times New Roman" panose="02020603050405020304" pitchFamily="18" charset="0"/>
              </a:rPr>
              <a:t>A buyer should contact their bank to confirm wiring procedures - many banks require you appear in person to initiate a wire.  </a:t>
            </a:r>
          </a:p>
          <a:p>
            <a:endParaRPr lang="en-US" sz="2000" dirty="0">
              <a:solidFill>
                <a:schemeClr val="tx2">
                  <a:lumMod val="50000"/>
                </a:schemeClr>
              </a:solidFill>
              <a:cs typeface="Times New Roman" panose="02020603050405020304" pitchFamily="18" charset="0"/>
            </a:endParaRPr>
          </a:p>
          <a:p>
            <a:r>
              <a:rPr lang="en-US" sz="2000" dirty="0">
                <a:solidFill>
                  <a:schemeClr val="tx2">
                    <a:lumMod val="50000"/>
                  </a:schemeClr>
                </a:solidFill>
                <a:cs typeface="Times New Roman" panose="02020603050405020304" pitchFamily="18" charset="0"/>
              </a:rPr>
              <a:t>If funds are coming from an investment account the wire may need to be initiated further in advance. </a:t>
            </a:r>
          </a:p>
          <a:p>
            <a:endParaRPr lang="en-US" sz="2000" dirty="0">
              <a:solidFill>
                <a:schemeClr val="tx2">
                  <a:lumMod val="50000"/>
                </a:schemeClr>
              </a:solidFill>
              <a:cs typeface="Times New Roman" panose="02020603050405020304" pitchFamily="18" charset="0"/>
            </a:endParaRPr>
          </a:p>
          <a:p>
            <a:r>
              <a:rPr lang="en-US" sz="2000" dirty="0">
                <a:solidFill>
                  <a:schemeClr val="tx2">
                    <a:lumMod val="50000"/>
                  </a:schemeClr>
                </a:solidFill>
                <a:cs typeface="Times New Roman" panose="02020603050405020304" pitchFamily="18" charset="0"/>
              </a:rPr>
              <a:t>A buyer should only rely on wire instructions provided through CertifID and confirmed over the phone via an independently verified number. </a:t>
            </a:r>
          </a:p>
          <a:p>
            <a:endParaRPr lang="en-US" dirty="0"/>
          </a:p>
        </p:txBody>
      </p:sp>
    </p:spTree>
    <p:extLst>
      <p:ext uri="{BB962C8B-B14F-4D97-AF65-F5344CB8AC3E}">
        <p14:creationId xmlns:p14="http://schemas.microsoft.com/office/powerpoint/2010/main" val="692137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68003-25C8-5AD3-B7FE-FB422C7C4714}"/>
              </a:ext>
            </a:extLst>
          </p:cNvPr>
          <p:cNvSpPr>
            <a:spLocks noGrp="1"/>
          </p:cNvSpPr>
          <p:nvPr>
            <p:ph type="title"/>
          </p:nvPr>
        </p:nvSpPr>
        <p:spPr/>
        <p:txBody>
          <a:bodyPr/>
          <a:lstStyle/>
          <a:p>
            <a:r>
              <a:rPr lang="en-US" dirty="0"/>
              <a:t>Wiring Funds </a:t>
            </a:r>
          </a:p>
        </p:txBody>
      </p:sp>
      <p:sp>
        <p:nvSpPr>
          <p:cNvPr id="3" name="Content Placeholder 2">
            <a:extLst>
              <a:ext uri="{FF2B5EF4-FFF2-40B4-BE49-F238E27FC236}">
                <a16:creationId xmlns:a16="http://schemas.microsoft.com/office/drawing/2014/main" id="{75C30A27-8170-93B1-B3EB-8E75A7E189E5}"/>
              </a:ext>
            </a:extLst>
          </p:cNvPr>
          <p:cNvSpPr>
            <a:spLocks noGrp="1"/>
          </p:cNvSpPr>
          <p:nvPr>
            <p:ph idx="1"/>
          </p:nvPr>
        </p:nvSpPr>
        <p:spPr/>
        <p:txBody>
          <a:bodyPr/>
          <a:lstStyle/>
          <a:p>
            <a:pPr marL="0" indent="0">
              <a:buNone/>
            </a:pPr>
            <a:r>
              <a:rPr lang="en-US" sz="2400" dirty="0">
                <a:solidFill>
                  <a:schemeClr val="tx2">
                    <a:lumMod val="50000"/>
                  </a:schemeClr>
                </a:solidFill>
                <a:cs typeface="Times New Roman" panose="02020603050405020304" pitchFamily="18" charset="0"/>
              </a:rPr>
              <a:t>NO closing attorney can accept an ACH transfer for closing funds.  Our account automatically rejects ACH wires. </a:t>
            </a:r>
          </a:p>
          <a:p>
            <a:endParaRPr lang="en-US" dirty="0"/>
          </a:p>
        </p:txBody>
      </p:sp>
      <p:pic>
        <p:nvPicPr>
          <p:cNvPr id="4" name="Picture 3">
            <a:extLst>
              <a:ext uri="{FF2B5EF4-FFF2-40B4-BE49-F238E27FC236}">
                <a16:creationId xmlns:a16="http://schemas.microsoft.com/office/drawing/2014/main" id="{68FBCE5A-8C88-E757-7898-919816B779F6}"/>
              </a:ext>
            </a:extLst>
          </p:cNvPr>
          <p:cNvPicPr>
            <a:picLocks noChangeAspect="1"/>
          </p:cNvPicPr>
          <p:nvPr/>
        </p:nvPicPr>
        <p:blipFill>
          <a:blip r:embed="rId2"/>
          <a:stretch>
            <a:fillRect/>
          </a:stretch>
        </p:blipFill>
        <p:spPr>
          <a:xfrm>
            <a:off x="2089332" y="2237174"/>
            <a:ext cx="8013335" cy="3515557"/>
          </a:xfrm>
          <a:prstGeom prst="rect">
            <a:avLst/>
          </a:prstGeom>
        </p:spPr>
      </p:pic>
    </p:spTree>
    <p:extLst>
      <p:ext uri="{BB962C8B-B14F-4D97-AF65-F5344CB8AC3E}">
        <p14:creationId xmlns:p14="http://schemas.microsoft.com/office/powerpoint/2010/main" val="1213338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25B91-2CE6-DA66-61A6-9DC0EBAA6B67}"/>
              </a:ext>
            </a:extLst>
          </p:cNvPr>
          <p:cNvSpPr>
            <a:spLocks noGrp="1"/>
          </p:cNvSpPr>
          <p:nvPr>
            <p:ph type="title"/>
          </p:nvPr>
        </p:nvSpPr>
        <p:spPr/>
        <p:txBody>
          <a:bodyPr/>
          <a:lstStyle/>
          <a:p>
            <a:pPr algn="ctr"/>
            <a:r>
              <a:rPr lang="en-US" dirty="0"/>
              <a:t>Closing Day Checklist </a:t>
            </a:r>
          </a:p>
        </p:txBody>
      </p:sp>
      <p:sp>
        <p:nvSpPr>
          <p:cNvPr id="3" name="Content Placeholder 2">
            <a:extLst>
              <a:ext uri="{FF2B5EF4-FFF2-40B4-BE49-F238E27FC236}">
                <a16:creationId xmlns:a16="http://schemas.microsoft.com/office/drawing/2014/main" id="{5467B0FC-3F50-E4C9-CF86-6EEC25FF7D53}"/>
              </a:ext>
            </a:extLst>
          </p:cNvPr>
          <p:cNvSpPr>
            <a:spLocks noGrp="1"/>
          </p:cNvSpPr>
          <p:nvPr>
            <p:ph idx="1"/>
          </p:nvPr>
        </p:nvSpPr>
        <p:spPr>
          <a:xfrm>
            <a:off x="838200" y="1822652"/>
            <a:ext cx="5257800" cy="4127158"/>
          </a:xfrm>
        </p:spPr>
        <p:txBody>
          <a:bodyPr>
            <a:normAutofit lnSpcReduction="10000"/>
          </a:bodyPr>
          <a:lstStyle/>
          <a:p>
            <a:pPr marL="0" indent="0">
              <a:buNone/>
            </a:pPr>
            <a:r>
              <a:rPr lang="en-US" sz="1800" b="1" u="sng" dirty="0">
                <a:solidFill>
                  <a:schemeClr val="tx2">
                    <a:lumMod val="50000"/>
                  </a:schemeClr>
                </a:solidFill>
                <a:cs typeface="Times New Roman" panose="02020603050405020304" pitchFamily="18" charset="0"/>
              </a:rPr>
              <a:t>Buyers:</a:t>
            </a:r>
          </a:p>
          <a:p>
            <a:pPr marL="171450" indent="-171450">
              <a:buFont typeface="Wingdings" panose="05000000000000000000" pitchFamily="2" charset="2"/>
              <a:buChar char="ü"/>
            </a:pPr>
            <a:r>
              <a:rPr lang="en-US" sz="1800" dirty="0">
                <a:solidFill>
                  <a:schemeClr val="tx2">
                    <a:lumMod val="50000"/>
                  </a:schemeClr>
                </a:solidFill>
                <a:cs typeface="Times New Roman" panose="02020603050405020304" pitchFamily="18" charset="0"/>
              </a:rPr>
              <a:t>Unexpired government issued photo ID </a:t>
            </a:r>
          </a:p>
          <a:p>
            <a:pPr marL="171450" indent="-171450">
              <a:buFont typeface="Wingdings" panose="05000000000000000000" pitchFamily="2" charset="2"/>
              <a:buChar char="ü"/>
            </a:pPr>
            <a:endParaRPr lang="en-US" sz="1800" dirty="0">
              <a:solidFill>
                <a:schemeClr val="tx2">
                  <a:lumMod val="50000"/>
                </a:schemeClr>
              </a:solidFill>
              <a:cs typeface="Times New Roman" panose="02020603050405020304" pitchFamily="18" charset="0"/>
            </a:endParaRPr>
          </a:p>
          <a:p>
            <a:pPr marL="171450" indent="-171450">
              <a:buFont typeface="Wingdings" panose="05000000000000000000" pitchFamily="2" charset="2"/>
              <a:buChar char="ü"/>
            </a:pPr>
            <a:r>
              <a:rPr lang="en-US" sz="1800" dirty="0">
                <a:solidFill>
                  <a:schemeClr val="tx2">
                    <a:lumMod val="50000"/>
                  </a:schemeClr>
                </a:solidFill>
                <a:cs typeface="Times New Roman" panose="02020603050405020304" pitchFamily="18" charset="0"/>
              </a:rPr>
              <a:t>Second form of ID (not a credit card)</a:t>
            </a:r>
          </a:p>
          <a:p>
            <a:pPr marL="171450" indent="-171450">
              <a:buFont typeface="Wingdings" panose="05000000000000000000" pitchFamily="2" charset="2"/>
              <a:buChar char="ü"/>
            </a:pPr>
            <a:endParaRPr lang="en-US" sz="1800" dirty="0">
              <a:solidFill>
                <a:schemeClr val="tx2">
                  <a:lumMod val="50000"/>
                </a:schemeClr>
              </a:solidFill>
              <a:cs typeface="Times New Roman" panose="02020603050405020304" pitchFamily="18" charset="0"/>
            </a:endParaRPr>
          </a:p>
          <a:p>
            <a:pPr marL="171450" indent="-171450">
              <a:buFont typeface="Wingdings" panose="05000000000000000000" pitchFamily="2" charset="2"/>
              <a:buChar char="ü"/>
            </a:pPr>
            <a:r>
              <a:rPr lang="en-US" sz="1800" dirty="0">
                <a:solidFill>
                  <a:schemeClr val="tx2">
                    <a:lumMod val="50000"/>
                  </a:schemeClr>
                </a:solidFill>
                <a:cs typeface="Times New Roman" panose="02020603050405020304" pitchFamily="18" charset="0"/>
              </a:rPr>
              <a:t>Confirmation that funds were received by Campbell and Brannon</a:t>
            </a:r>
          </a:p>
          <a:p>
            <a:pPr marL="171450" indent="-171450">
              <a:buFont typeface="Wingdings" panose="05000000000000000000" pitchFamily="2" charset="2"/>
              <a:buChar char="ü"/>
            </a:pPr>
            <a:endParaRPr lang="en-US" sz="1800" dirty="0">
              <a:solidFill>
                <a:schemeClr val="tx2">
                  <a:lumMod val="50000"/>
                </a:schemeClr>
              </a:solidFill>
              <a:cs typeface="Times New Roman" panose="02020603050405020304" pitchFamily="18" charset="0"/>
            </a:endParaRPr>
          </a:p>
          <a:p>
            <a:pPr marL="171450" indent="-171450">
              <a:buFont typeface="Wingdings" panose="05000000000000000000" pitchFamily="2" charset="2"/>
              <a:buChar char="ü"/>
            </a:pPr>
            <a:r>
              <a:rPr lang="en-US" sz="1800" dirty="0">
                <a:solidFill>
                  <a:schemeClr val="tx2">
                    <a:lumMod val="50000"/>
                  </a:schemeClr>
                </a:solidFill>
                <a:cs typeface="Times New Roman" panose="02020603050405020304" pitchFamily="18" charset="0"/>
              </a:rPr>
              <a:t>A check or checkbook</a:t>
            </a:r>
          </a:p>
          <a:p>
            <a:pPr marL="171450" indent="-171450">
              <a:buFont typeface="Wingdings" panose="05000000000000000000" pitchFamily="2" charset="2"/>
              <a:buChar char="ü"/>
            </a:pPr>
            <a:endParaRPr lang="en-US" sz="1800" dirty="0">
              <a:solidFill>
                <a:schemeClr val="tx2">
                  <a:lumMod val="50000"/>
                </a:schemeClr>
              </a:solidFill>
              <a:cs typeface="Times New Roman" panose="02020603050405020304" pitchFamily="18" charset="0"/>
            </a:endParaRPr>
          </a:p>
          <a:p>
            <a:pPr marL="171450" indent="-171450">
              <a:buFont typeface="Wingdings" panose="05000000000000000000" pitchFamily="2" charset="2"/>
              <a:buChar char="ü"/>
            </a:pPr>
            <a:r>
              <a:rPr lang="en-US" sz="1800" dirty="0">
                <a:solidFill>
                  <a:schemeClr val="tx2">
                    <a:lumMod val="50000"/>
                  </a:schemeClr>
                </a:solidFill>
                <a:cs typeface="Times New Roman" panose="02020603050405020304" pitchFamily="18" charset="0"/>
              </a:rPr>
              <a:t>Original Power of Attorney, if applicable</a:t>
            </a:r>
          </a:p>
          <a:p>
            <a:endParaRPr lang="en-US" dirty="0"/>
          </a:p>
        </p:txBody>
      </p:sp>
      <p:sp>
        <p:nvSpPr>
          <p:cNvPr id="4" name="Content Placeholder 3">
            <a:extLst>
              <a:ext uri="{FF2B5EF4-FFF2-40B4-BE49-F238E27FC236}">
                <a16:creationId xmlns:a16="http://schemas.microsoft.com/office/drawing/2014/main" id="{5C330636-5C82-89E7-68BB-D8CFE10453E0}"/>
              </a:ext>
            </a:extLst>
          </p:cNvPr>
          <p:cNvSpPr>
            <a:spLocks noGrp="1"/>
          </p:cNvSpPr>
          <p:nvPr>
            <p:ph idx="10"/>
          </p:nvPr>
        </p:nvSpPr>
        <p:spPr>
          <a:xfrm>
            <a:off x="6214368" y="1822652"/>
            <a:ext cx="5113539" cy="4127158"/>
          </a:xfrm>
        </p:spPr>
        <p:txBody>
          <a:bodyPr/>
          <a:lstStyle/>
          <a:p>
            <a:pPr marL="0" indent="0">
              <a:buNone/>
            </a:pPr>
            <a:r>
              <a:rPr lang="en-US" sz="1800" b="1" u="sng" dirty="0">
                <a:solidFill>
                  <a:schemeClr val="tx2">
                    <a:lumMod val="50000"/>
                  </a:schemeClr>
                </a:solidFill>
                <a:cs typeface="Times New Roman" panose="02020603050405020304" pitchFamily="18" charset="0"/>
              </a:rPr>
              <a:t>Sellers: </a:t>
            </a:r>
          </a:p>
          <a:p>
            <a:pPr marL="171450" indent="-171450">
              <a:buFont typeface="Wingdings" panose="05000000000000000000" pitchFamily="2" charset="2"/>
              <a:buChar char="ü"/>
            </a:pPr>
            <a:r>
              <a:rPr lang="en-US" sz="1800" dirty="0">
                <a:solidFill>
                  <a:schemeClr val="tx2">
                    <a:lumMod val="50000"/>
                  </a:schemeClr>
                </a:solidFill>
                <a:cs typeface="Times New Roman" panose="02020603050405020304" pitchFamily="18" charset="0"/>
              </a:rPr>
              <a:t>Unexpired government issued photo ID</a:t>
            </a:r>
          </a:p>
          <a:p>
            <a:endParaRPr lang="en-US" sz="1800" dirty="0">
              <a:solidFill>
                <a:schemeClr val="tx2">
                  <a:lumMod val="50000"/>
                </a:schemeClr>
              </a:solidFill>
              <a:cs typeface="Times New Roman" panose="02020603050405020304" pitchFamily="18" charset="0"/>
            </a:endParaRPr>
          </a:p>
          <a:p>
            <a:pPr marL="171450" indent="-171450">
              <a:buFont typeface="Wingdings" panose="05000000000000000000" pitchFamily="2" charset="2"/>
              <a:buChar char="ü"/>
            </a:pPr>
            <a:r>
              <a:rPr lang="en-US" sz="1800" dirty="0">
                <a:solidFill>
                  <a:schemeClr val="tx2">
                    <a:lumMod val="50000"/>
                  </a:schemeClr>
                </a:solidFill>
                <a:cs typeface="Times New Roman" panose="02020603050405020304" pitchFamily="18" charset="0"/>
              </a:rPr>
              <a:t>Keys, garage door openers, amenity cards, garage codes</a:t>
            </a:r>
          </a:p>
          <a:p>
            <a:endParaRPr lang="en-US" sz="1800" dirty="0">
              <a:solidFill>
                <a:schemeClr val="tx2">
                  <a:lumMod val="50000"/>
                </a:schemeClr>
              </a:solidFill>
              <a:cs typeface="Times New Roman" panose="02020603050405020304" pitchFamily="18" charset="0"/>
            </a:endParaRPr>
          </a:p>
          <a:p>
            <a:pPr marL="171450" indent="-171450">
              <a:buFont typeface="Wingdings" panose="05000000000000000000" pitchFamily="2" charset="2"/>
              <a:buChar char="ü"/>
            </a:pPr>
            <a:r>
              <a:rPr lang="en-US" sz="1800" dirty="0">
                <a:solidFill>
                  <a:schemeClr val="tx2">
                    <a:lumMod val="50000"/>
                  </a:schemeClr>
                </a:solidFill>
                <a:cs typeface="Times New Roman" panose="02020603050405020304" pitchFamily="18" charset="0"/>
              </a:rPr>
              <a:t>Original Power of Attorney, if applicable</a:t>
            </a:r>
          </a:p>
          <a:p>
            <a:endParaRPr lang="en-US" sz="1800" dirty="0">
              <a:solidFill>
                <a:schemeClr val="tx2">
                  <a:lumMod val="50000"/>
                </a:schemeClr>
              </a:solidFill>
              <a:cs typeface="Times New Roman" panose="02020603050405020304" pitchFamily="18" charset="0"/>
            </a:endParaRPr>
          </a:p>
          <a:p>
            <a:pPr marL="171450" indent="-171450">
              <a:buFont typeface="Wingdings" panose="05000000000000000000" pitchFamily="2" charset="2"/>
              <a:buChar char="ü"/>
            </a:pPr>
            <a:r>
              <a:rPr lang="en-US" sz="1800" dirty="0">
                <a:solidFill>
                  <a:schemeClr val="tx2">
                    <a:lumMod val="50000"/>
                  </a:schemeClr>
                </a:solidFill>
                <a:cs typeface="Times New Roman" panose="02020603050405020304" pitchFamily="18" charset="0"/>
              </a:rPr>
              <a:t>Wire Instructions </a:t>
            </a:r>
          </a:p>
          <a:p>
            <a:endParaRPr lang="en-US" dirty="0"/>
          </a:p>
        </p:txBody>
      </p:sp>
    </p:spTree>
    <p:extLst>
      <p:ext uri="{BB962C8B-B14F-4D97-AF65-F5344CB8AC3E}">
        <p14:creationId xmlns:p14="http://schemas.microsoft.com/office/powerpoint/2010/main" val="2326142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A2EA483-0B5F-91D8-741C-081D651E8F87}"/>
              </a:ext>
            </a:extLst>
          </p:cNvPr>
          <p:cNvSpPr>
            <a:spLocks noGrp="1"/>
          </p:cNvSpPr>
          <p:nvPr>
            <p:ph idx="1"/>
          </p:nvPr>
        </p:nvSpPr>
        <p:spPr/>
        <p:txBody>
          <a:bodyPr/>
          <a:lstStyle/>
          <a:p>
            <a:pPr marL="0" indent="0">
              <a:buNone/>
            </a:pPr>
            <a:r>
              <a:rPr lang="en-US" sz="2000" b="1" u="sng" dirty="0">
                <a:solidFill>
                  <a:schemeClr val="tx2">
                    <a:lumMod val="50000"/>
                  </a:schemeClr>
                </a:solidFill>
                <a:cs typeface="Times New Roman" panose="02020603050405020304" pitchFamily="18" charset="0"/>
              </a:rPr>
              <a:t>Agents: </a:t>
            </a:r>
          </a:p>
          <a:p>
            <a:pPr marL="171450" indent="-171450">
              <a:buFont typeface="Wingdings" panose="05000000000000000000" pitchFamily="2" charset="2"/>
              <a:buChar char="ü"/>
            </a:pPr>
            <a:r>
              <a:rPr lang="en-US" sz="2000" dirty="0">
                <a:solidFill>
                  <a:schemeClr val="tx2">
                    <a:lumMod val="50000"/>
                  </a:schemeClr>
                </a:solidFill>
                <a:cs typeface="Times New Roman" panose="02020603050405020304" pitchFamily="18" charset="0"/>
              </a:rPr>
              <a:t>Ensure your clients are aware of office location and closing time</a:t>
            </a:r>
          </a:p>
          <a:p>
            <a:pPr marL="171450" indent="-171450">
              <a:buFont typeface="Wingdings" panose="05000000000000000000" pitchFamily="2" charset="2"/>
              <a:buChar char="ü"/>
            </a:pPr>
            <a:endParaRPr lang="en-US" sz="2000" dirty="0">
              <a:solidFill>
                <a:schemeClr val="tx2">
                  <a:lumMod val="50000"/>
                </a:schemeClr>
              </a:solidFill>
              <a:cs typeface="Times New Roman" panose="02020603050405020304" pitchFamily="18" charset="0"/>
            </a:endParaRPr>
          </a:p>
          <a:p>
            <a:pPr marL="171450" indent="-171450">
              <a:buFont typeface="Wingdings" panose="05000000000000000000" pitchFamily="2" charset="2"/>
              <a:buChar char="ü"/>
            </a:pPr>
            <a:r>
              <a:rPr lang="en-US" sz="2000" dirty="0">
                <a:solidFill>
                  <a:schemeClr val="tx2">
                    <a:lumMod val="50000"/>
                  </a:schemeClr>
                </a:solidFill>
                <a:cs typeface="Times New Roman" panose="02020603050405020304" pitchFamily="18" charset="0"/>
              </a:rPr>
              <a:t>Communicate any special needs to Campbell and Brannon (disability, babies, pets, etc.)</a:t>
            </a:r>
          </a:p>
          <a:p>
            <a:pPr marL="171450" indent="-171450">
              <a:buFont typeface="Wingdings" panose="05000000000000000000" pitchFamily="2" charset="2"/>
              <a:buChar char="ü"/>
            </a:pPr>
            <a:endParaRPr lang="en-US" sz="2000" dirty="0">
              <a:solidFill>
                <a:schemeClr val="tx2">
                  <a:lumMod val="50000"/>
                </a:schemeClr>
              </a:solidFill>
              <a:cs typeface="Times New Roman" panose="02020603050405020304" pitchFamily="18" charset="0"/>
            </a:endParaRPr>
          </a:p>
          <a:p>
            <a:pPr marL="171450" indent="-171450">
              <a:buFont typeface="Wingdings" panose="05000000000000000000" pitchFamily="2" charset="2"/>
              <a:buChar char="ü"/>
            </a:pPr>
            <a:r>
              <a:rPr lang="en-US" sz="2000" dirty="0">
                <a:solidFill>
                  <a:schemeClr val="tx2">
                    <a:lumMod val="50000"/>
                  </a:schemeClr>
                </a:solidFill>
                <a:cs typeface="Times New Roman" panose="02020603050405020304" pitchFamily="18" charset="0"/>
              </a:rPr>
              <a:t>Earnest Money, if needed</a:t>
            </a:r>
          </a:p>
          <a:p>
            <a:endParaRPr lang="en-US" dirty="0"/>
          </a:p>
        </p:txBody>
      </p:sp>
      <p:sp>
        <p:nvSpPr>
          <p:cNvPr id="3" name="Title 2">
            <a:extLst>
              <a:ext uri="{FF2B5EF4-FFF2-40B4-BE49-F238E27FC236}">
                <a16:creationId xmlns:a16="http://schemas.microsoft.com/office/drawing/2014/main" id="{54079B7A-2BB2-AEFB-5F8E-0F1DCDD618FB}"/>
              </a:ext>
            </a:extLst>
          </p:cNvPr>
          <p:cNvSpPr>
            <a:spLocks noGrp="1"/>
          </p:cNvSpPr>
          <p:nvPr>
            <p:ph type="title"/>
          </p:nvPr>
        </p:nvSpPr>
        <p:spPr/>
        <p:txBody>
          <a:bodyPr/>
          <a:lstStyle/>
          <a:p>
            <a:r>
              <a:rPr lang="en-US" dirty="0"/>
              <a:t>Closing Day Checklist</a:t>
            </a:r>
          </a:p>
        </p:txBody>
      </p:sp>
    </p:spTree>
    <p:extLst>
      <p:ext uri="{BB962C8B-B14F-4D97-AF65-F5344CB8AC3E}">
        <p14:creationId xmlns:p14="http://schemas.microsoft.com/office/powerpoint/2010/main" val="4089136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a:extLst>
              <a:ext uri="{FF2B5EF4-FFF2-40B4-BE49-F238E27FC236}">
                <a16:creationId xmlns:a16="http://schemas.microsoft.com/office/drawing/2014/main" id="{07CB567A-AB78-8E80-D0AD-10ACEAF21325}"/>
              </a:ext>
            </a:extLst>
          </p:cNvPr>
          <p:cNvSpPr>
            <a:spLocks noGrp="1"/>
          </p:cNvSpPr>
          <p:nvPr>
            <p:ph type="title"/>
          </p:nvPr>
        </p:nvSpPr>
        <p:spPr>
          <a:xfrm>
            <a:off x="2412779" y="-82282"/>
            <a:ext cx="11325884" cy="968375"/>
          </a:xfrm>
        </p:spPr>
        <p:txBody>
          <a:bodyPr wrap="square" anchor="t">
            <a:spAutoFit/>
          </a:bodyPr>
          <a:lstStyle/>
          <a:p>
            <a:pPr marL="757208" indent="-746095">
              <a:lnSpc>
                <a:spcPct val="125000"/>
              </a:lnSpc>
            </a:pPr>
            <a:r>
              <a:rPr lang="en-US" sz="8800" b="1" dirty="0"/>
              <a:t>Ask</a:t>
            </a:r>
          </a:p>
        </p:txBody>
      </p:sp>
      <p:sp>
        <p:nvSpPr>
          <p:cNvPr id="44" name="Freeform 35">
            <a:extLst>
              <a:ext uri="{FF2B5EF4-FFF2-40B4-BE49-F238E27FC236}">
                <a16:creationId xmlns:a16="http://schemas.microsoft.com/office/drawing/2014/main" id="{E5FCAE5C-0AF5-1F67-A116-2B1BCA59C7B3}"/>
              </a:ext>
            </a:extLst>
          </p:cNvPr>
          <p:cNvSpPr/>
          <p:nvPr/>
        </p:nvSpPr>
        <p:spPr>
          <a:xfrm rot="18000000">
            <a:off x="1318711" y="58169"/>
            <a:ext cx="2511602" cy="3364187"/>
          </a:xfrm>
          <a:custGeom>
            <a:avLst/>
            <a:gdLst>
              <a:gd name="connsiteX0" fmla="*/ 0 w 13112886"/>
              <a:gd name="connsiteY0" fmla="*/ 0 h 5234664"/>
              <a:gd name="connsiteX1" fmla="*/ 6653720 w 13112886"/>
              <a:gd name="connsiteY1" fmla="*/ 5214025 h 5234664"/>
              <a:gd name="connsiteX2" fmla="*/ 10544783 w 13112886"/>
              <a:gd name="connsiteY2" fmla="*/ 1867710 h 5234664"/>
              <a:gd name="connsiteX3" fmla="*/ 13112886 w 13112886"/>
              <a:gd name="connsiteY3" fmla="*/ 3112851 h 5234664"/>
              <a:gd name="connsiteX0" fmla="*/ 0 w 13112886"/>
              <a:gd name="connsiteY0" fmla="*/ 0 h 4729414"/>
              <a:gd name="connsiteX1" fmla="*/ 5455159 w 13112886"/>
              <a:gd name="connsiteY1" fmla="*/ 4705298 h 4729414"/>
              <a:gd name="connsiteX2" fmla="*/ 10544783 w 13112886"/>
              <a:gd name="connsiteY2" fmla="*/ 1867710 h 4729414"/>
              <a:gd name="connsiteX3" fmla="*/ 13112886 w 13112886"/>
              <a:gd name="connsiteY3" fmla="*/ 3112851 h 4729414"/>
              <a:gd name="connsiteX0" fmla="*/ 0 w 13112886"/>
              <a:gd name="connsiteY0" fmla="*/ 0 h 4750758"/>
              <a:gd name="connsiteX1" fmla="*/ 5455159 w 13112886"/>
              <a:gd name="connsiteY1" fmla="*/ 4705298 h 4750758"/>
              <a:gd name="connsiteX2" fmla="*/ 10544783 w 13112886"/>
              <a:gd name="connsiteY2" fmla="*/ 1867710 h 4750758"/>
              <a:gd name="connsiteX3" fmla="*/ 13112886 w 13112886"/>
              <a:gd name="connsiteY3" fmla="*/ 3112851 h 4750758"/>
              <a:gd name="connsiteX0" fmla="*/ 0 w 13112886"/>
              <a:gd name="connsiteY0" fmla="*/ 0 h 4728350"/>
              <a:gd name="connsiteX1" fmla="*/ 5455159 w 13112886"/>
              <a:gd name="connsiteY1" fmla="*/ 4705298 h 4728350"/>
              <a:gd name="connsiteX2" fmla="*/ 9805318 w 13112886"/>
              <a:gd name="connsiteY2" fmla="*/ 1833482 h 4728350"/>
              <a:gd name="connsiteX3" fmla="*/ 13112886 w 13112886"/>
              <a:gd name="connsiteY3" fmla="*/ 3112851 h 4728350"/>
              <a:gd name="connsiteX0" fmla="*/ 0 w 14181142"/>
              <a:gd name="connsiteY0" fmla="*/ 0 h 4728350"/>
              <a:gd name="connsiteX1" fmla="*/ 5455159 w 14181142"/>
              <a:gd name="connsiteY1" fmla="*/ 4705298 h 4728350"/>
              <a:gd name="connsiteX2" fmla="*/ 9805318 w 14181142"/>
              <a:gd name="connsiteY2" fmla="*/ 1833482 h 4728350"/>
              <a:gd name="connsiteX3" fmla="*/ 14181141 w 14181142"/>
              <a:gd name="connsiteY3" fmla="*/ 4281562 h 4728350"/>
              <a:gd name="connsiteX0" fmla="*/ 0 w 9944254"/>
              <a:gd name="connsiteY0" fmla="*/ 0 h 7734959"/>
              <a:gd name="connsiteX1" fmla="*/ 5455159 w 9944254"/>
              <a:gd name="connsiteY1" fmla="*/ 4705298 h 7734959"/>
              <a:gd name="connsiteX2" fmla="*/ 9805318 w 9944254"/>
              <a:gd name="connsiteY2" fmla="*/ 1833482 h 7734959"/>
              <a:gd name="connsiteX3" fmla="*/ 6071298 w 9944254"/>
              <a:gd name="connsiteY3" fmla="*/ 7734960 h 7734959"/>
              <a:gd name="connsiteX0" fmla="*/ 0 w 6795264"/>
              <a:gd name="connsiteY0" fmla="*/ 0 h 7734960"/>
              <a:gd name="connsiteX1" fmla="*/ 5455159 w 6795264"/>
              <a:gd name="connsiteY1" fmla="*/ 4705298 h 7734960"/>
              <a:gd name="connsiteX2" fmla="*/ 6497833 w 6795264"/>
              <a:gd name="connsiteY2" fmla="*/ 3435854 h 7734960"/>
              <a:gd name="connsiteX3" fmla="*/ 6071298 w 6795264"/>
              <a:gd name="connsiteY3" fmla="*/ 7734960 h 7734960"/>
              <a:gd name="connsiteX0" fmla="*/ 0 w 6795264"/>
              <a:gd name="connsiteY0" fmla="*/ 0 h 7734960"/>
              <a:gd name="connsiteX1" fmla="*/ 2514209 w 6795264"/>
              <a:gd name="connsiteY1" fmla="*/ 3809072 h 7734960"/>
              <a:gd name="connsiteX2" fmla="*/ 6497833 w 6795264"/>
              <a:gd name="connsiteY2" fmla="*/ 3435854 h 7734960"/>
              <a:gd name="connsiteX3" fmla="*/ 6071298 w 6795264"/>
              <a:gd name="connsiteY3" fmla="*/ 7734960 h 7734960"/>
              <a:gd name="connsiteX0" fmla="*/ 0 w 6071298"/>
              <a:gd name="connsiteY0" fmla="*/ 0 h 7734960"/>
              <a:gd name="connsiteX1" fmla="*/ 2514209 w 6071298"/>
              <a:gd name="connsiteY1" fmla="*/ 3809072 h 7734960"/>
              <a:gd name="connsiteX2" fmla="*/ 4361679 w 6071298"/>
              <a:gd name="connsiteY2" fmla="*/ 6239327 h 7734960"/>
              <a:gd name="connsiteX3" fmla="*/ 6071298 w 6071298"/>
              <a:gd name="connsiteY3" fmla="*/ 7734960 h 7734960"/>
              <a:gd name="connsiteX0" fmla="*/ 0 w 6115639"/>
              <a:gd name="connsiteY0" fmla="*/ 0 h 7811761"/>
              <a:gd name="connsiteX1" fmla="*/ 2514209 w 6115639"/>
              <a:gd name="connsiteY1" fmla="*/ 3809072 h 7811761"/>
              <a:gd name="connsiteX2" fmla="*/ 4361679 w 6115639"/>
              <a:gd name="connsiteY2" fmla="*/ 6239327 h 7811761"/>
              <a:gd name="connsiteX3" fmla="*/ 6115640 w 6115639"/>
              <a:gd name="connsiteY3" fmla="*/ 7811761 h 7811761"/>
              <a:gd name="connsiteX0" fmla="*/ 0 w 6115640"/>
              <a:gd name="connsiteY0" fmla="*/ 0 h 8048315"/>
              <a:gd name="connsiteX1" fmla="*/ 3096520 w 6115640"/>
              <a:gd name="connsiteY1" fmla="*/ 7773757 h 8048315"/>
              <a:gd name="connsiteX2" fmla="*/ 4361679 w 6115640"/>
              <a:gd name="connsiteY2" fmla="*/ 6239327 h 8048315"/>
              <a:gd name="connsiteX3" fmla="*/ 6115640 w 6115640"/>
              <a:gd name="connsiteY3" fmla="*/ 7811761 h 8048315"/>
              <a:gd name="connsiteX0" fmla="*/ 0 w 6115640"/>
              <a:gd name="connsiteY0" fmla="*/ 0 h 8125638"/>
              <a:gd name="connsiteX1" fmla="*/ 3096520 w 6115640"/>
              <a:gd name="connsiteY1" fmla="*/ 7773757 h 8125638"/>
              <a:gd name="connsiteX2" fmla="*/ 4480984 w 6115640"/>
              <a:gd name="connsiteY2" fmla="*/ 6682456 h 8125638"/>
              <a:gd name="connsiteX3" fmla="*/ 6115640 w 6115640"/>
              <a:gd name="connsiteY3" fmla="*/ 7811761 h 8125638"/>
              <a:gd name="connsiteX0" fmla="*/ 0 w 6115640"/>
              <a:gd name="connsiteY0" fmla="*/ 0 h 8125638"/>
              <a:gd name="connsiteX1" fmla="*/ 3096520 w 6115640"/>
              <a:gd name="connsiteY1" fmla="*/ 7773757 h 8125638"/>
              <a:gd name="connsiteX2" fmla="*/ 4480984 w 6115640"/>
              <a:gd name="connsiteY2" fmla="*/ 6682456 h 8125638"/>
              <a:gd name="connsiteX3" fmla="*/ 6115640 w 6115640"/>
              <a:gd name="connsiteY3" fmla="*/ 7811761 h 8125638"/>
            </a:gdLst>
            <a:ahLst/>
            <a:cxnLst>
              <a:cxn ang="0">
                <a:pos x="connsiteX0" y="connsiteY0"/>
              </a:cxn>
              <a:cxn ang="0">
                <a:pos x="connsiteX1" y="connsiteY1"/>
              </a:cxn>
              <a:cxn ang="0">
                <a:pos x="connsiteX2" y="connsiteY2"/>
              </a:cxn>
              <a:cxn ang="0">
                <a:pos x="connsiteX3" y="connsiteY3"/>
              </a:cxn>
            </a:cxnLst>
            <a:rect l="l" t="t" r="r" b="b"/>
            <a:pathLst>
              <a:path w="6115640" h="8125638">
                <a:moveTo>
                  <a:pt x="0" y="0"/>
                </a:moveTo>
                <a:cubicBezTo>
                  <a:pt x="2448128" y="2451370"/>
                  <a:pt x="2349689" y="6660014"/>
                  <a:pt x="3096520" y="7773757"/>
                </a:cubicBezTo>
                <a:cubicBezTo>
                  <a:pt x="3843351" y="8887500"/>
                  <a:pt x="3404456" y="7032652"/>
                  <a:pt x="4480984" y="6682456"/>
                </a:cubicBezTo>
                <a:cubicBezTo>
                  <a:pt x="5165583" y="6422002"/>
                  <a:pt x="5369852" y="7014092"/>
                  <a:pt x="6115640" y="7811761"/>
                </a:cubicBezTo>
              </a:path>
            </a:pathLst>
          </a:custGeom>
          <a:noFill/>
          <a:ln w="25400" cap="rnd">
            <a:solidFill>
              <a:schemeClr val="bg1">
                <a:lumMod val="6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900" dirty="0">
              <a:latin typeface="Gotham" pitchFamily="2" charset="0"/>
              <a:cs typeface="Gotham" pitchFamily="2" charset="0"/>
            </a:endParaRPr>
          </a:p>
        </p:txBody>
      </p:sp>
      <p:pic>
        <p:nvPicPr>
          <p:cNvPr id="45" name="Graphic 44">
            <a:extLst>
              <a:ext uri="{FF2B5EF4-FFF2-40B4-BE49-F238E27FC236}">
                <a16:creationId xmlns:a16="http://schemas.microsoft.com/office/drawing/2014/main" id="{C5BC8F17-D294-C190-997D-080D1C50C79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1043411">
            <a:off x="4576576" y="119284"/>
            <a:ext cx="1440331" cy="1255145"/>
          </a:xfrm>
          <a:prstGeom prst="rect">
            <a:avLst/>
          </a:prstGeom>
          <a:effectLst>
            <a:outerShdw blurRad="117671" dist="38100" dir="2700000" sx="99000" sy="99000" algn="tl" rotWithShape="0">
              <a:prstClr val="black">
                <a:alpha val="24000"/>
              </a:prstClr>
            </a:outerShdw>
          </a:effectLst>
        </p:spPr>
      </p:pic>
      <p:sp>
        <p:nvSpPr>
          <p:cNvPr id="53" name="Title 30">
            <a:extLst>
              <a:ext uri="{FF2B5EF4-FFF2-40B4-BE49-F238E27FC236}">
                <a16:creationId xmlns:a16="http://schemas.microsoft.com/office/drawing/2014/main" id="{5F0F0056-F5EC-7C10-9775-502234E6806F}"/>
              </a:ext>
            </a:extLst>
          </p:cNvPr>
          <p:cNvSpPr txBox="1">
            <a:spLocks/>
          </p:cNvSpPr>
          <p:nvPr/>
        </p:nvSpPr>
        <p:spPr>
          <a:xfrm>
            <a:off x="6143568" y="-75307"/>
            <a:ext cx="5689176" cy="1618776"/>
          </a:xfrm>
          <a:prstGeom prst="rect">
            <a:avLst/>
          </a:prstGeom>
        </p:spPr>
        <p:txBody>
          <a:bodyPr vert="horz" wrap="square" lIns="91440" tIns="45720" rIns="91440" bIns="45720" rtlCol="0" anchor="t">
            <a:spAutoFit/>
          </a:bodyPr>
          <a:lstStyle>
            <a:lvl1pPr algn="l" defTabSz="914400" rtl="0" eaLnBrk="1" latinLnBrk="0" hangingPunct="1">
              <a:lnSpc>
                <a:spcPct val="100000"/>
              </a:lnSpc>
              <a:spcBef>
                <a:spcPct val="0"/>
              </a:spcBef>
              <a:buNone/>
              <a:defRPr sz="4400" kern="1200">
                <a:solidFill>
                  <a:srgbClr val="FE9700"/>
                </a:solidFill>
                <a:latin typeface="+mj-lt"/>
                <a:ea typeface="+mj-ea"/>
                <a:cs typeface="+mj-cs"/>
              </a:defRPr>
            </a:lvl1pPr>
          </a:lstStyle>
          <a:p>
            <a:pPr marL="757208" indent="-746095">
              <a:lnSpc>
                <a:spcPct val="125000"/>
              </a:lnSpc>
            </a:pPr>
            <a:r>
              <a:rPr lang="en-US" sz="8800" b="1" dirty="0">
                <a:solidFill>
                  <a:srgbClr val="243746"/>
                </a:solidFill>
                <a:latin typeface="Gotham" pitchFamily="2" charset="0"/>
                <a:cs typeface="Gotham" pitchFamily="2" charset="0"/>
              </a:rPr>
              <a:t>CBee…</a:t>
            </a:r>
            <a:endParaRPr lang="en-US" sz="7200" b="1" dirty="0">
              <a:solidFill>
                <a:srgbClr val="243746"/>
              </a:solidFill>
              <a:latin typeface="Gotham" pitchFamily="2" charset="0"/>
              <a:cs typeface="Gotham" pitchFamily="2" charset="0"/>
            </a:endParaRPr>
          </a:p>
        </p:txBody>
      </p:sp>
      <p:sp>
        <p:nvSpPr>
          <p:cNvPr id="59" name="Rectangle 58">
            <a:extLst>
              <a:ext uri="{FF2B5EF4-FFF2-40B4-BE49-F238E27FC236}">
                <a16:creationId xmlns:a16="http://schemas.microsoft.com/office/drawing/2014/main" id="{48EC2D0F-3CF1-9EE4-1FF5-6BF6472C5CEB}"/>
              </a:ext>
            </a:extLst>
          </p:cNvPr>
          <p:cNvSpPr/>
          <p:nvPr/>
        </p:nvSpPr>
        <p:spPr>
          <a:xfrm>
            <a:off x="6363821" y="2705905"/>
            <a:ext cx="5248670" cy="2793191"/>
          </a:xfrm>
          <a:prstGeom prst="rect">
            <a:avLst/>
          </a:prstGeom>
          <a:solidFill>
            <a:srgbClr val="24374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00" dirty="0">
              <a:latin typeface="Gotham" pitchFamily="2" charset="0"/>
              <a:cs typeface="Gotham" pitchFamily="2" charset="0"/>
            </a:endParaRPr>
          </a:p>
        </p:txBody>
      </p:sp>
      <p:sp>
        <p:nvSpPr>
          <p:cNvPr id="25" name="Rectangle 24">
            <a:extLst>
              <a:ext uri="{FF2B5EF4-FFF2-40B4-BE49-F238E27FC236}">
                <a16:creationId xmlns:a16="http://schemas.microsoft.com/office/drawing/2014/main" id="{BAFA9FB9-91CE-FF8F-75CA-0E16CCCF878C}"/>
              </a:ext>
            </a:extLst>
          </p:cNvPr>
          <p:cNvSpPr/>
          <p:nvPr/>
        </p:nvSpPr>
        <p:spPr>
          <a:xfrm>
            <a:off x="640359" y="2705905"/>
            <a:ext cx="5248670" cy="2793191"/>
          </a:xfrm>
          <a:prstGeom prst="rect">
            <a:avLst/>
          </a:prstGeom>
          <a:solidFill>
            <a:srgbClr val="24374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00" dirty="0">
              <a:latin typeface="Gotham" pitchFamily="2" charset="0"/>
              <a:cs typeface="Gotham" pitchFamily="2" charset="0"/>
            </a:endParaRPr>
          </a:p>
        </p:txBody>
      </p:sp>
      <p:sp>
        <p:nvSpPr>
          <p:cNvPr id="11" name="TextBox 10">
            <a:extLst>
              <a:ext uri="{FF2B5EF4-FFF2-40B4-BE49-F238E27FC236}">
                <a16:creationId xmlns:a16="http://schemas.microsoft.com/office/drawing/2014/main" id="{876F15D6-467E-B65E-E611-503001D72901}"/>
              </a:ext>
            </a:extLst>
          </p:cNvPr>
          <p:cNvSpPr txBox="1"/>
          <p:nvPr/>
        </p:nvSpPr>
        <p:spPr>
          <a:xfrm>
            <a:off x="1275727" y="3496952"/>
            <a:ext cx="4021014" cy="1593450"/>
          </a:xfrm>
          <a:prstGeom prst="rect">
            <a:avLst/>
          </a:prstGeom>
          <a:solidFill>
            <a:srgbClr val="243746"/>
          </a:solidFill>
          <a:ln w="34925">
            <a:noFill/>
          </a:ln>
        </p:spPr>
        <p:txBody>
          <a:bodyPr wrap="square" rtlCol="0" anchor="t">
            <a:spAutoFit/>
          </a:bodyPr>
          <a:lstStyle/>
          <a:p>
            <a:pPr marL="342886" indent="-342886">
              <a:lnSpc>
                <a:spcPct val="125000"/>
              </a:lnSpc>
              <a:buFont typeface="Arial" panose="020B0604020202020204" pitchFamily="34" charset="0"/>
              <a:buChar char="•"/>
            </a:pPr>
            <a:r>
              <a:rPr lang="en-US" sz="2000" dirty="0">
                <a:solidFill>
                  <a:schemeClr val="bg1"/>
                </a:solidFill>
                <a:cs typeface="Gotham" pitchFamily="2" charset="0"/>
              </a:rPr>
              <a:t>What is title insurance?</a:t>
            </a:r>
          </a:p>
          <a:p>
            <a:pPr marL="342886" indent="-342886">
              <a:lnSpc>
                <a:spcPct val="125000"/>
              </a:lnSpc>
              <a:buFont typeface="Arial" panose="020B0604020202020204" pitchFamily="34" charset="0"/>
              <a:buChar char="•"/>
            </a:pPr>
            <a:r>
              <a:rPr lang="en-US" sz="2000" dirty="0">
                <a:solidFill>
                  <a:schemeClr val="bg1"/>
                </a:solidFill>
                <a:cs typeface="Gotham" pitchFamily="2" charset="0"/>
              </a:rPr>
              <a:t>Where is my closing?</a:t>
            </a:r>
          </a:p>
          <a:p>
            <a:pPr marL="342886" indent="-342886">
              <a:lnSpc>
                <a:spcPct val="125000"/>
              </a:lnSpc>
              <a:buFont typeface="Arial" panose="020B0604020202020204" pitchFamily="34" charset="0"/>
              <a:buChar char="•"/>
            </a:pPr>
            <a:r>
              <a:rPr lang="en-US" sz="2000" dirty="0">
                <a:solidFill>
                  <a:schemeClr val="bg1"/>
                </a:solidFill>
                <a:cs typeface="Gotham" pitchFamily="2" charset="0"/>
              </a:rPr>
              <a:t>When is my closing? </a:t>
            </a:r>
          </a:p>
          <a:p>
            <a:pPr marL="342886" indent="-342886">
              <a:lnSpc>
                <a:spcPct val="125000"/>
              </a:lnSpc>
              <a:buFont typeface="Arial" panose="020B0604020202020204" pitchFamily="34" charset="0"/>
              <a:buChar char="•"/>
            </a:pPr>
            <a:r>
              <a:rPr lang="en-US" sz="2000" dirty="0">
                <a:solidFill>
                  <a:schemeClr val="bg1"/>
                </a:solidFill>
                <a:cs typeface="Gotham" pitchFamily="2" charset="0"/>
              </a:rPr>
              <a:t>Do you accept checks?</a:t>
            </a:r>
          </a:p>
        </p:txBody>
      </p:sp>
      <p:sp>
        <p:nvSpPr>
          <p:cNvPr id="13" name="TextBox 12">
            <a:extLst>
              <a:ext uri="{FF2B5EF4-FFF2-40B4-BE49-F238E27FC236}">
                <a16:creationId xmlns:a16="http://schemas.microsoft.com/office/drawing/2014/main" id="{BD6D8077-98FF-3DC4-EC45-32C5298F0E43}"/>
              </a:ext>
            </a:extLst>
          </p:cNvPr>
          <p:cNvSpPr txBox="1"/>
          <p:nvPr/>
        </p:nvSpPr>
        <p:spPr>
          <a:xfrm>
            <a:off x="1254187" y="2962312"/>
            <a:ext cx="4021014" cy="461665"/>
          </a:xfrm>
          <a:prstGeom prst="rect">
            <a:avLst/>
          </a:prstGeom>
          <a:noFill/>
        </p:spPr>
        <p:txBody>
          <a:bodyPr wrap="square" anchor="b">
            <a:spAutoFit/>
          </a:bodyPr>
          <a:lstStyle/>
          <a:p>
            <a:pPr algn="ctr"/>
            <a:r>
              <a:rPr lang="en-US" sz="2400" b="1" dirty="0">
                <a:solidFill>
                  <a:schemeClr val="bg1"/>
                </a:solidFill>
                <a:latin typeface="+mj-lt"/>
                <a:cs typeface="Gotham" pitchFamily="2" charset="0"/>
              </a:rPr>
              <a:t>GENERAL QUESTIONS</a:t>
            </a:r>
          </a:p>
        </p:txBody>
      </p:sp>
      <p:sp>
        <p:nvSpPr>
          <p:cNvPr id="27" name="TextBox 26">
            <a:extLst>
              <a:ext uri="{FF2B5EF4-FFF2-40B4-BE49-F238E27FC236}">
                <a16:creationId xmlns:a16="http://schemas.microsoft.com/office/drawing/2014/main" id="{5E09C60A-3DF8-7C46-3720-2137815A4EEE}"/>
              </a:ext>
            </a:extLst>
          </p:cNvPr>
          <p:cNvSpPr txBox="1"/>
          <p:nvPr/>
        </p:nvSpPr>
        <p:spPr>
          <a:xfrm>
            <a:off x="6977650" y="3496952"/>
            <a:ext cx="4021014" cy="1593450"/>
          </a:xfrm>
          <a:prstGeom prst="rect">
            <a:avLst/>
          </a:prstGeom>
          <a:solidFill>
            <a:srgbClr val="243746"/>
          </a:solidFill>
          <a:ln w="34925">
            <a:noFill/>
          </a:ln>
        </p:spPr>
        <p:txBody>
          <a:bodyPr wrap="square" rtlCol="0" anchor="t">
            <a:spAutoFit/>
          </a:bodyPr>
          <a:lstStyle/>
          <a:p>
            <a:pPr marL="342886" indent="-342886">
              <a:lnSpc>
                <a:spcPct val="125000"/>
              </a:lnSpc>
              <a:buFont typeface="Arial" panose="020B0604020202020204" pitchFamily="34" charset="0"/>
              <a:buChar char="•"/>
            </a:pPr>
            <a:r>
              <a:rPr lang="en-US" sz="2000" dirty="0">
                <a:solidFill>
                  <a:schemeClr val="bg1"/>
                </a:solidFill>
                <a:cs typeface="Gotham" pitchFamily="2" charset="0"/>
              </a:rPr>
              <a:t>Rates/Fees</a:t>
            </a:r>
          </a:p>
          <a:p>
            <a:pPr marL="342886" indent="-342886">
              <a:lnSpc>
                <a:spcPct val="125000"/>
              </a:lnSpc>
              <a:buFont typeface="Arial" panose="020B0604020202020204" pitchFamily="34" charset="0"/>
              <a:buChar char="•"/>
            </a:pPr>
            <a:r>
              <a:rPr lang="en-US" sz="2000" dirty="0">
                <a:solidFill>
                  <a:schemeClr val="bg1"/>
                </a:solidFill>
                <a:cs typeface="Gotham" pitchFamily="2" charset="0"/>
              </a:rPr>
              <a:t>Seller Net Sheet</a:t>
            </a:r>
          </a:p>
          <a:p>
            <a:pPr marL="342886" indent="-342886">
              <a:lnSpc>
                <a:spcPct val="125000"/>
              </a:lnSpc>
              <a:buFont typeface="Arial" panose="020B0604020202020204" pitchFamily="34" charset="0"/>
              <a:buChar char="•"/>
            </a:pPr>
            <a:r>
              <a:rPr lang="en-US" sz="2000" dirty="0">
                <a:solidFill>
                  <a:schemeClr val="bg1"/>
                </a:solidFill>
                <a:cs typeface="Gotham" pitchFamily="2" charset="0"/>
              </a:rPr>
              <a:t>Buyer Cost Estimate</a:t>
            </a:r>
          </a:p>
          <a:p>
            <a:pPr marL="342886" indent="-342886">
              <a:lnSpc>
                <a:spcPct val="125000"/>
              </a:lnSpc>
              <a:buFont typeface="Arial" panose="020B0604020202020204" pitchFamily="34" charset="0"/>
              <a:buChar char="•"/>
            </a:pPr>
            <a:r>
              <a:rPr lang="en-US" sz="2000" dirty="0">
                <a:solidFill>
                  <a:schemeClr val="bg1"/>
                </a:solidFill>
                <a:cs typeface="Gotham" pitchFamily="2" charset="0"/>
              </a:rPr>
              <a:t>Refinance Cost Estimate</a:t>
            </a:r>
          </a:p>
        </p:txBody>
      </p:sp>
      <p:sp>
        <p:nvSpPr>
          <p:cNvPr id="28" name="TextBox 27">
            <a:extLst>
              <a:ext uri="{FF2B5EF4-FFF2-40B4-BE49-F238E27FC236}">
                <a16:creationId xmlns:a16="http://schemas.microsoft.com/office/drawing/2014/main" id="{F32E20D7-9E75-1AD8-2B1D-7BFC4C2DC64F}"/>
              </a:ext>
            </a:extLst>
          </p:cNvPr>
          <p:cNvSpPr txBox="1"/>
          <p:nvPr/>
        </p:nvSpPr>
        <p:spPr>
          <a:xfrm>
            <a:off x="6977650" y="2962312"/>
            <a:ext cx="4021014" cy="461665"/>
          </a:xfrm>
          <a:prstGeom prst="rect">
            <a:avLst/>
          </a:prstGeom>
          <a:noFill/>
        </p:spPr>
        <p:txBody>
          <a:bodyPr wrap="square" anchor="b">
            <a:spAutoFit/>
          </a:bodyPr>
          <a:lstStyle/>
          <a:p>
            <a:pPr algn="ctr"/>
            <a:r>
              <a:rPr lang="en-US" sz="2400" b="1" dirty="0">
                <a:solidFill>
                  <a:schemeClr val="bg1"/>
                </a:solidFill>
                <a:latin typeface="+mj-lt"/>
                <a:cs typeface="Gotham" pitchFamily="2" charset="0"/>
              </a:rPr>
              <a:t>FOR COST ESTIMATES</a:t>
            </a:r>
          </a:p>
        </p:txBody>
      </p:sp>
      <p:cxnSp>
        <p:nvCxnSpPr>
          <p:cNvPr id="35" name="Straight Connector 34">
            <a:extLst>
              <a:ext uri="{FF2B5EF4-FFF2-40B4-BE49-F238E27FC236}">
                <a16:creationId xmlns:a16="http://schemas.microsoft.com/office/drawing/2014/main" id="{A6F12B38-367C-0576-7AF3-99A0EE260F5C}"/>
              </a:ext>
            </a:extLst>
          </p:cNvPr>
          <p:cNvCxnSpPr>
            <a:cxnSpLocks/>
          </p:cNvCxnSpPr>
          <p:nvPr/>
        </p:nvCxnSpPr>
        <p:spPr>
          <a:xfrm>
            <a:off x="928402" y="3436762"/>
            <a:ext cx="4672584" cy="0"/>
          </a:xfrm>
          <a:prstGeom prst="line">
            <a:avLst/>
          </a:prstGeom>
          <a:ln w="127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59233E4-E786-8B89-CE18-6C0B17BADC62}"/>
              </a:ext>
            </a:extLst>
          </p:cNvPr>
          <p:cNvCxnSpPr>
            <a:cxnSpLocks/>
          </p:cNvCxnSpPr>
          <p:nvPr/>
        </p:nvCxnSpPr>
        <p:spPr>
          <a:xfrm>
            <a:off x="6651865" y="3437893"/>
            <a:ext cx="4672584" cy="0"/>
          </a:xfrm>
          <a:prstGeom prst="line">
            <a:avLst/>
          </a:prstGeom>
          <a:ln w="127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556C916C-F583-420A-F558-F78162A418DA}"/>
              </a:ext>
            </a:extLst>
          </p:cNvPr>
          <p:cNvSpPr txBox="1"/>
          <p:nvPr/>
        </p:nvSpPr>
        <p:spPr>
          <a:xfrm>
            <a:off x="572313" y="6464738"/>
            <a:ext cx="2185878" cy="169277"/>
          </a:xfrm>
          <a:prstGeom prst="rect">
            <a:avLst/>
          </a:prstGeom>
          <a:noFill/>
        </p:spPr>
        <p:txBody>
          <a:bodyPr wrap="square">
            <a:spAutoFit/>
          </a:bodyPr>
          <a:lstStyle/>
          <a:p>
            <a:r>
              <a:rPr lang="en-US" sz="500" dirty="0">
                <a:solidFill>
                  <a:schemeClr val="bg1">
                    <a:lumMod val="65000"/>
                  </a:schemeClr>
                </a:solidFill>
                <a:latin typeface="Gotham" pitchFamily="2" charset="0"/>
                <a:cs typeface="Gotham" pitchFamily="2" charset="0"/>
              </a:rPr>
              <a:t>©2023 Campbell &amp; Brannon, All Rights Reserved.</a:t>
            </a:r>
          </a:p>
        </p:txBody>
      </p:sp>
      <p:pic>
        <p:nvPicPr>
          <p:cNvPr id="5" name="Graphic 4">
            <a:extLst>
              <a:ext uri="{FF2B5EF4-FFF2-40B4-BE49-F238E27FC236}">
                <a16:creationId xmlns:a16="http://schemas.microsoft.com/office/drawing/2014/main" id="{F9B7C18C-2D08-4BD0-B497-5381851A284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57988" y="6094064"/>
            <a:ext cx="2113675" cy="516793"/>
          </a:xfrm>
          <a:prstGeom prst="rect">
            <a:avLst/>
          </a:prstGeom>
        </p:spPr>
      </p:pic>
    </p:spTree>
    <p:extLst>
      <p:ext uri="{BB962C8B-B14F-4D97-AF65-F5344CB8AC3E}">
        <p14:creationId xmlns:p14="http://schemas.microsoft.com/office/powerpoint/2010/main" val="151731005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5404 -0.04306 C 0.09128 -0.06436 0.15014 -0.09213 0.20938 -0.08473 C 0.26876 -0.07755 0.37774 0.00717 0.40977 0.00023 C 0.44167 -0.00672 0.37461 -0.1 0.40092 -0.12616 C 0.42709 -0.15186 0.46993 -0.14561 0.52071 -0.17061 " pathEditMode="relative" rAng="0" ptsTypes="AAAAA">
                                      <p:cBhvr>
                                        <p:cTn id="6" dur="1750" fill="hold"/>
                                        <p:tgtEl>
                                          <p:spTgt spid="45"/>
                                        </p:tgtEl>
                                        <p:attrNameLst>
                                          <p:attrName>ppt_x</p:attrName>
                                          <p:attrName>ppt_y</p:attrName>
                                        </p:attrNameLst>
                                      </p:cBhvr>
                                      <p:rCtr x="23333" y="-4213"/>
                                    </p:animMotion>
                                  </p:childTnLst>
                                </p:cTn>
                              </p:par>
                              <p:par>
                                <p:cTn id="7" presetID="22" presetClass="entr" presetSubtype="8" fill="hold" grpId="0" nodeType="withEffect">
                                  <p:stCondLst>
                                    <p:cond delay="0"/>
                                  </p:stCondLst>
                                  <p:childTnLst>
                                    <p:set>
                                      <p:cBhvr>
                                        <p:cTn id="8" dur="1" fill="hold">
                                          <p:stCondLst>
                                            <p:cond delay="0"/>
                                          </p:stCondLst>
                                        </p:cTn>
                                        <p:tgtEl>
                                          <p:spTgt spid="44"/>
                                        </p:tgtEl>
                                        <p:attrNameLst>
                                          <p:attrName>style.visibility</p:attrName>
                                        </p:attrNameLst>
                                      </p:cBhvr>
                                      <p:to>
                                        <p:strVal val="visible"/>
                                      </p:to>
                                    </p:set>
                                    <p:animEffect transition="in" filter="wipe(left)">
                                      <p:cBhvr>
                                        <p:cTn id="9" dur="1500"/>
                                        <p:tgtEl>
                                          <p:spTgt spid="44"/>
                                        </p:tgtEl>
                                      </p:cBhvr>
                                    </p:animEffect>
                                  </p:childTnLst>
                                </p:cTn>
                              </p:par>
                            </p:childTnLst>
                          </p:cTn>
                        </p:par>
                        <p:par>
                          <p:cTn id="10" fill="hold">
                            <p:stCondLst>
                              <p:cond delay="1750"/>
                            </p:stCondLst>
                            <p:childTnLst>
                              <p:par>
                                <p:cTn id="11" presetID="10" presetClass="entr" presetSubtype="0" fill="hold" grpId="0"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250"/>
                                        <p:tgtEl>
                                          <p:spTgt spid="2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25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250"/>
                                        <p:tgtEl>
                                          <p:spTgt spid="13"/>
                                        </p:tgtEl>
                                      </p:cBhvr>
                                    </p:animEffect>
                                  </p:childTnLst>
                                </p:cTn>
                              </p:par>
                              <p:par>
                                <p:cTn id="20" presetID="10" presetClass="entr" presetSubtype="0"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125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fade">
                                      <p:cBhvr>
                                        <p:cTn id="27" dur="1250"/>
                                        <p:tgtEl>
                                          <p:spTgt spid="5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1250"/>
                                        <p:tgtEl>
                                          <p:spTgt spid="2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1250"/>
                                        <p:tgtEl>
                                          <p:spTgt spid="28"/>
                                        </p:tgtEl>
                                      </p:cBhvr>
                                    </p:animEffect>
                                  </p:childTnLst>
                                </p:cTn>
                              </p:par>
                              <p:par>
                                <p:cTn id="34" presetID="10" presetClass="entr" presetSubtype="0" fill="hold" nodeType="with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125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59" grpId="0" animBg="1"/>
      <p:bldP spid="25" grpId="0" animBg="1"/>
      <p:bldP spid="11" grpId="0" animBg="1"/>
      <p:bldP spid="13" grpId="0"/>
      <p:bldP spid="27" grpId="0"/>
      <p:bldP spid="2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89B3702-6B2E-6FF2-6E56-151130A19E7B}"/>
              </a:ext>
            </a:extLst>
          </p:cNvPr>
          <p:cNvSpPr/>
          <p:nvPr/>
        </p:nvSpPr>
        <p:spPr>
          <a:xfrm flipV="1">
            <a:off x="-1" y="-5"/>
            <a:ext cx="5956370" cy="6858004"/>
          </a:xfrm>
          <a:prstGeom prst="rect">
            <a:avLst/>
          </a:prstGeom>
          <a:solidFill>
            <a:srgbClr val="24374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00" dirty="0">
              <a:latin typeface="Gotham" pitchFamily="2" charset="0"/>
              <a:cs typeface="Gotham" pitchFamily="2" charset="0"/>
            </a:endParaRPr>
          </a:p>
        </p:txBody>
      </p:sp>
      <p:sp>
        <p:nvSpPr>
          <p:cNvPr id="17" name="TextBox 16">
            <a:extLst>
              <a:ext uri="{FF2B5EF4-FFF2-40B4-BE49-F238E27FC236}">
                <a16:creationId xmlns:a16="http://schemas.microsoft.com/office/drawing/2014/main" id="{DDC98652-F0B7-C9EC-72EC-4F9E36FF5073}"/>
              </a:ext>
            </a:extLst>
          </p:cNvPr>
          <p:cNvSpPr txBox="1"/>
          <p:nvPr/>
        </p:nvSpPr>
        <p:spPr>
          <a:xfrm>
            <a:off x="528845" y="2697076"/>
            <a:ext cx="4711264" cy="3174587"/>
          </a:xfrm>
          <a:prstGeom prst="rect">
            <a:avLst/>
          </a:prstGeom>
          <a:noFill/>
          <a:ln w="34925">
            <a:noFill/>
          </a:ln>
        </p:spPr>
        <p:txBody>
          <a:bodyPr wrap="square" numCol="1" rtlCol="0" anchor="t">
            <a:spAutoFit/>
          </a:bodyPr>
          <a:lstStyle/>
          <a:p>
            <a:pPr marL="173031" indent="-173031">
              <a:lnSpc>
                <a:spcPct val="125000"/>
              </a:lnSpc>
              <a:buFont typeface="Arial" panose="020B0604020202020204" pitchFamily="34" charset="0"/>
              <a:buChar char="•"/>
            </a:pPr>
            <a:r>
              <a:rPr lang="en-US" dirty="0">
                <a:solidFill>
                  <a:schemeClr val="bg1"/>
                </a:solidFill>
                <a:cs typeface="Gotham" pitchFamily="2" charset="0"/>
              </a:rPr>
              <a:t>Who is my pre-closer?</a:t>
            </a:r>
          </a:p>
          <a:p>
            <a:pPr marL="173031" indent="-173031">
              <a:lnSpc>
                <a:spcPct val="125000"/>
              </a:lnSpc>
              <a:buFont typeface="Arial" panose="020B0604020202020204" pitchFamily="34" charset="0"/>
              <a:buChar char="•"/>
            </a:pPr>
            <a:r>
              <a:rPr lang="en-US" dirty="0">
                <a:solidFill>
                  <a:schemeClr val="bg1"/>
                </a:solidFill>
                <a:cs typeface="Gotham" pitchFamily="2" charset="0"/>
              </a:rPr>
              <a:t>What are your hours? </a:t>
            </a:r>
          </a:p>
          <a:p>
            <a:pPr marL="173031" indent="-173031">
              <a:lnSpc>
                <a:spcPct val="125000"/>
              </a:lnSpc>
              <a:buFont typeface="Arial" panose="020B0604020202020204" pitchFamily="34" charset="0"/>
              <a:buChar char="•"/>
            </a:pPr>
            <a:r>
              <a:rPr lang="en-US" dirty="0">
                <a:solidFill>
                  <a:schemeClr val="bg1"/>
                </a:solidFill>
                <a:cs typeface="Gotham" pitchFamily="2" charset="0"/>
              </a:rPr>
              <a:t>Who orders the survey? </a:t>
            </a:r>
          </a:p>
          <a:p>
            <a:pPr marL="173031" indent="-173031">
              <a:lnSpc>
                <a:spcPct val="125000"/>
              </a:lnSpc>
              <a:buFont typeface="Arial" panose="020B0604020202020204" pitchFamily="34" charset="0"/>
              <a:buChar char="•"/>
            </a:pPr>
            <a:r>
              <a:rPr lang="en-US" dirty="0">
                <a:solidFill>
                  <a:schemeClr val="bg1"/>
                </a:solidFill>
                <a:cs typeface="Gotham" pitchFamily="2" charset="0"/>
              </a:rPr>
              <a:t>How can I send my earnest money?</a:t>
            </a:r>
          </a:p>
          <a:p>
            <a:pPr marL="173031" indent="-173031">
              <a:lnSpc>
                <a:spcPct val="125000"/>
              </a:lnSpc>
              <a:buFont typeface="Arial" panose="020B0604020202020204" pitchFamily="34" charset="0"/>
              <a:buChar char="•"/>
            </a:pPr>
            <a:r>
              <a:rPr lang="en-US" dirty="0">
                <a:solidFill>
                  <a:schemeClr val="bg1"/>
                </a:solidFill>
                <a:cs typeface="Gotham" pitchFamily="2" charset="0"/>
              </a:rPr>
              <a:t>Are we funded?</a:t>
            </a:r>
          </a:p>
          <a:p>
            <a:pPr marL="173031" indent="-173031">
              <a:lnSpc>
                <a:spcPct val="125000"/>
              </a:lnSpc>
              <a:buFont typeface="Arial" panose="020B0604020202020204" pitchFamily="34" charset="0"/>
              <a:buChar char="•"/>
            </a:pPr>
            <a:r>
              <a:rPr lang="en-US" dirty="0">
                <a:solidFill>
                  <a:schemeClr val="bg1"/>
                </a:solidFill>
                <a:cs typeface="Gotham" pitchFamily="2" charset="0"/>
              </a:rPr>
              <a:t>Are we recorded?</a:t>
            </a:r>
          </a:p>
          <a:p>
            <a:pPr marL="173031" indent="-173031">
              <a:lnSpc>
                <a:spcPct val="125000"/>
              </a:lnSpc>
              <a:buFont typeface="Arial" panose="020B0604020202020204" pitchFamily="34" charset="0"/>
              <a:buChar char="•"/>
            </a:pPr>
            <a:r>
              <a:rPr lang="en-US" dirty="0">
                <a:solidFill>
                  <a:schemeClr val="bg1"/>
                </a:solidFill>
                <a:cs typeface="Gotham" pitchFamily="2" charset="0"/>
              </a:rPr>
              <a:t>Show me my active closings</a:t>
            </a:r>
          </a:p>
          <a:p>
            <a:pPr marL="173031" indent="-173031">
              <a:lnSpc>
                <a:spcPct val="125000"/>
              </a:lnSpc>
              <a:buFont typeface="Arial" panose="020B0604020202020204" pitchFamily="34" charset="0"/>
              <a:buChar char="•"/>
            </a:pPr>
            <a:r>
              <a:rPr lang="en-US" dirty="0">
                <a:solidFill>
                  <a:schemeClr val="bg1"/>
                </a:solidFill>
                <a:cs typeface="Gotham" pitchFamily="2" charset="0"/>
              </a:rPr>
              <a:t>Did you receive the contract?</a:t>
            </a:r>
          </a:p>
          <a:p>
            <a:pPr marL="173031" indent="-173031">
              <a:lnSpc>
                <a:spcPct val="125000"/>
              </a:lnSpc>
              <a:buFont typeface="Arial" panose="020B0604020202020204" pitchFamily="34" charset="0"/>
              <a:buChar char="•"/>
            </a:pPr>
            <a:r>
              <a:rPr lang="en-US" dirty="0">
                <a:solidFill>
                  <a:schemeClr val="bg1"/>
                </a:solidFill>
                <a:cs typeface="Gotham" pitchFamily="2" charset="0"/>
              </a:rPr>
              <a:t>Show my closed transactions for 2024</a:t>
            </a:r>
          </a:p>
        </p:txBody>
      </p:sp>
      <p:sp>
        <p:nvSpPr>
          <p:cNvPr id="18" name="TextBox 17">
            <a:extLst>
              <a:ext uri="{FF2B5EF4-FFF2-40B4-BE49-F238E27FC236}">
                <a16:creationId xmlns:a16="http://schemas.microsoft.com/office/drawing/2014/main" id="{2C013912-F4AD-4525-CF8C-550CD8DC2B30}"/>
              </a:ext>
            </a:extLst>
          </p:cNvPr>
          <p:cNvSpPr txBox="1"/>
          <p:nvPr/>
        </p:nvSpPr>
        <p:spPr>
          <a:xfrm>
            <a:off x="653445" y="1087900"/>
            <a:ext cx="4586664" cy="1323439"/>
          </a:xfrm>
          <a:prstGeom prst="rect">
            <a:avLst/>
          </a:prstGeom>
          <a:noFill/>
        </p:spPr>
        <p:txBody>
          <a:bodyPr wrap="square" anchor="b">
            <a:spAutoFit/>
          </a:bodyPr>
          <a:lstStyle/>
          <a:p>
            <a:r>
              <a:rPr lang="en-US" sz="6000" b="1" dirty="0">
                <a:solidFill>
                  <a:schemeClr val="bg1"/>
                </a:solidFill>
                <a:latin typeface="+mj-lt"/>
                <a:cs typeface="Gotham" pitchFamily="2" charset="0"/>
              </a:rPr>
              <a:t>Ask CBee</a:t>
            </a:r>
          </a:p>
          <a:p>
            <a:r>
              <a:rPr lang="en-US" sz="2000" dirty="0">
                <a:solidFill>
                  <a:schemeClr val="bg1"/>
                </a:solidFill>
                <a:latin typeface="+mj-lt"/>
                <a:cs typeface="Gotham" pitchFamily="2" charset="0"/>
              </a:rPr>
              <a:t>ABOUT A CURRENT CLOSING</a:t>
            </a:r>
          </a:p>
        </p:txBody>
      </p:sp>
      <p:sp>
        <p:nvSpPr>
          <p:cNvPr id="4" name="TextBox 3">
            <a:extLst>
              <a:ext uri="{FF2B5EF4-FFF2-40B4-BE49-F238E27FC236}">
                <a16:creationId xmlns:a16="http://schemas.microsoft.com/office/drawing/2014/main" id="{D24BD083-A980-7683-4FD5-D167518CA077}"/>
              </a:ext>
            </a:extLst>
          </p:cNvPr>
          <p:cNvSpPr txBox="1"/>
          <p:nvPr/>
        </p:nvSpPr>
        <p:spPr>
          <a:xfrm>
            <a:off x="6517577" y="2656487"/>
            <a:ext cx="5362309" cy="3520836"/>
          </a:xfrm>
          <a:prstGeom prst="rect">
            <a:avLst/>
          </a:prstGeom>
          <a:noFill/>
          <a:ln w="34925">
            <a:noFill/>
          </a:ln>
        </p:spPr>
        <p:txBody>
          <a:bodyPr wrap="square" numCol="1" rtlCol="0" anchor="t">
            <a:spAutoFit/>
          </a:bodyPr>
          <a:lstStyle/>
          <a:p>
            <a:pPr marL="173031" indent="-173031">
              <a:lnSpc>
                <a:spcPct val="125000"/>
              </a:lnSpc>
              <a:buFont typeface="Arial" panose="020B0604020202020204" pitchFamily="34" charset="0"/>
              <a:buChar char="•"/>
            </a:pPr>
            <a:r>
              <a:rPr lang="en-US" dirty="0">
                <a:solidFill>
                  <a:srgbClr val="243746"/>
                </a:solidFill>
                <a:cs typeface="Gotham" pitchFamily="2" charset="0"/>
              </a:rPr>
              <a:t>Buyer closing package </a:t>
            </a:r>
            <a:r>
              <a:rPr lang="en-US" sz="1200" dirty="0">
                <a:solidFill>
                  <a:srgbClr val="243746"/>
                </a:solidFill>
                <a:cs typeface="Gotham" pitchFamily="2" charset="0"/>
              </a:rPr>
              <a:t>(BUYER ONLY)</a:t>
            </a:r>
          </a:p>
          <a:p>
            <a:pPr marL="173031" indent="-173031">
              <a:lnSpc>
                <a:spcPct val="125000"/>
              </a:lnSpc>
              <a:buFont typeface="Arial" panose="020B0604020202020204" pitchFamily="34" charset="0"/>
              <a:buChar char="•"/>
            </a:pPr>
            <a:r>
              <a:rPr lang="en-US" dirty="0">
                <a:solidFill>
                  <a:srgbClr val="243746"/>
                </a:solidFill>
                <a:cs typeface="Gotham" pitchFamily="2" charset="0"/>
              </a:rPr>
              <a:t>Seller closing package </a:t>
            </a:r>
            <a:r>
              <a:rPr lang="en-US" sz="1200" dirty="0">
                <a:solidFill>
                  <a:srgbClr val="243746"/>
                </a:solidFill>
                <a:cs typeface="Gotham" pitchFamily="2" charset="0"/>
              </a:rPr>
              <a:t>(SELLER ONLY)</a:t>
            </a:r>
          </a:p>
          <a:p>
            <a:pPr marL="173031" indent="-173031">
              <a:lnSpc>
                <a:spcPct val="125000"/>
              </a:lnSpc>
              <a:buFont typeface="Arial" panose="020B0604020202020204" pitchFamily="34" charset="0"/>
              <a:buChar char="•"/>
            </a:pPr>
            <a:r>
              <a:rPr lang="en-US" dirty="0">
                <a:solidFill>
                  <a:srgbClr val="243746"/>
                </a:solidFill>
                <a:cs typeface="Gotham" pitchFamily="2" charset="0"/>
              </a:rPr>
              <a:t>Signed settlement statement </a:t>
            </a:r>
            <a:r>
              <a:rPr lang="en-US" sz="1200" dirty="0">
                <a:solidFill>
                  <a:srgbClr val="243746"/>
                </a:solidFill>
                <a:cs typeface="Gotham" pitchFamily="2" charset="0"/>
              </a:rPr>
              <a:t>(ALL PARTIES)</a:t>
            </a:r>
            <a:endParaRPr lang="en-US" dirty="0">
              <a:solidFill>
                <a:srgbClr val="243746"/>
              </a:solidFill>
              <a:cs typeface="Gotham" pitchFamily="2" charset="0"/>
            </a:endParaRPr>
          </a:p>
          <a:p>
            <a:pPr marL="173031" indent="-173031">
              <a:lnSpc>
                <a:spcPct val="125000"/>
              </a:lnSpc>
              <a:buFont typeface="Arial" panose="020B0604020202020204" pitchFamily="34" charset="0"/>
              <a:buChar char="•"/>
            </a:pPr>
            <a:r>
              <a:rPr lang="en-US" dirty="0">
                <a:solidFill>
                  <a:srgbClr val="243746"/>
                </a:solidFill>
                <a:cs typeface="Gotham" pitchFamily="2" charset="0"/>
              </a:rPr>
              <a:t>Recorded deed </a:t>
            </a:r>
            <a:r>
              <a:rPr lang="en-US" sz="1200" dirty="0">
                <a:solidFill>
                  <a:srgbClr val="243746"/>
                </a:solidFill>
                <a:cs typeface="Gotham" pitchFamily="2" charset="0"/>
              </a:rPr>
              <a:t>(ALL PARTIES)</a:t>
            </a:r>
          </a:p>
          <a:p>
            <a:pPr marL="173031" indent="-173031">
              <a:lnSpc>
                <a:spcPct val="125000"/>
              </a:lnSpc>
              <a:buFont typeface="Arial" panose="020B0604020202020204" pitchFamily="34" charset="0"/>
              <a:buChar char="•"/>
            </a:pPr>
            <a:r>
              <a:rPr lang="en-US" dirty="0">
                <a:solidFill>
                  <a:srgbClr val="243746"/>
                </a:solidFill>
                <a:cs typeface="Gotham" pitchFamily="2" charset="0"/>
              </a:rPr>
              <a:t>First payment letter </a:t>
            </a:r>
            <a:r>
              <a:rPr lang="en-US" sz="1200" dirty="0">
                <a:solidFill>
                  <a:srgbClr val="243746"/>
                </a:solidFill>
                <a:cs typeface="Gotham" pitchFamily="2" charset="0"/>
              </a:rPr>
              <a:t>(BUYER ONLY)</a:t>
            </a:r>
          </a:p>
          <a:p>
            <a:pPr marL="173031" indent="-173031">
              <a:lnSpc>
                <a:spcPct val="125000"/>
              </a:lnSpc>
              <a:buFont typeface="Arial" panose="020B0604020202020204" pitchFamily="34" charset="0"/>
              <a:buChar char="•"/>
            </a:pPr>
            <a:r>
              <a:rPr lang="en-US" dirty="0">
                <a:solidFill>
                  <a:srgbClr val="243746"/>
                </a:solidFill>
                <a:cs typeface="Gotham" pitchFamily="2" charset="0"/>
              </a:rPr>
              <a:t>Tax proration agreement </a:t>
            </a:r>
            <a:r>
              <a:rPr lang="en-US" sz="1200" dirty="0">
                <a:solidFill>
                  <a:srgbClr val="243746"/>
                </a:solidFill>
                <a:cs typeface="Gotham" pitchFamily="2" charset="0"/>
              </a:rPr>
              <a:t>(BUYER ONLY)</a:t>
            </a:r>
          </a:p>
          <a:p>
            <a:pPr marL="173031" indent="-173031">
              <a:lnSpc>
                <a:spcPct val="125000"/>
              </a:lnSpc>
              <a:buFont typeface="Arial" panose="020B0604020202020204" pitchFamily="34" charset="0"/>
              <a:buChar char="•"/>
            </a:pPr>
            <a:r>
              <a:rPr lang="en-US" dirty="0">
                <a:solidFill>
                  <a:srgbClr val="243746"/>
                </a:solidFill>
                <a:cs typeface="Gotham" pitchFamily="2" charset="0"/>
              </a:rPr>
              <a:t>Home warranty </a:t>
            </a:r>
            <a:r>
              <a:rPr lang="en-US" sz="1200" dirty="0">
                <a:solidFill>
                  <a:srgbClr val="243746"/>
                </a:solidFill>
                <a:cs typeface="Gotham" pitchFamily="2" charset="0"/>
              </a:rPr>
              <a:t>(BUYER AND AGENTS ONLY)</a:t>
            </a:r>
          </a:p>
          <a:p>
            <a:pPr marL="173031" indent="-173031">
              <a:lnSpc>
                <a:spcPct val="125000"/>
              </a:lnSpc>
              <a:buFont typeface="Arial" panose="020B0604020202020204" pitchFamily="34" charset="0"/>
              <a:buChar char="•"/>
            </a:pPr>
            <a:r>
              <a:rPr lang="en-US" dirty="0">
                <a:solidFill>
                  <a:srgbClr val="243746"/>
                </a:solidFill>
                <a:cs typeface="Gotham" pitchFamily="2" charset="0"/>
              </a:rPr>
              <a:t>HOA letter </a:t>
            </a:r>
            <a:r>
              <a:rPr lang="en-US" sz="1200" dirty="0">
                <a:solidFill>
                  <a:srgbClr val="243746"/>
                </a:solidFill>
                <a:cs typeface="Gotham" pitchFamily="2" charset="0"/>
              </a:rPr>
              <a:t>(SELLER ONLY)</a:t>
            </a:r>
          </a:p>
          <a:p>
            <a:pPr marL="173031" indent="-173031">
              <a:lnSpc>
                <a:spcPct val="125000"/>
              </a:lnSpc>
              <a:buFont typeface="Arial" panose="020B0604020202020204" pitchFamily="34" charset="0"/>
              <a:buChar char="•"/>
            </a:pPr>
            <a:r>
              <a:rPr lang="en-US" dirty="0">
                <a:solidFill>
                  <a:srgbClr val="243746"/>
                </a:solidFill>
                <a:cs typeface="Gotham" pitchFamily="2" charset="0"/>
              </a:rPr>
              <a:t>Payoff statements </a:t>
            </a:r>
            <a:r>
              <a:rPr lang="en-US" sz="1200" dirty="0">
                <a:solidFill>
                  <a:srgbClr val="243746"/>
                </a:solidFill>
                <a:cs typeface="Gotham" pitchFamily="2" charset="0"/>
              </a:rPr>
              <a:t>(SELLER ONLY)</a:t>
            </a:r>
          </a:p>
          <a:p>
            <a:pPr marL="173031" indent="-173031">
              <a:lnSpc>
                <a:spcPct val="125000"/>
              </a:lnSpc>
              <a:buFont typeface="Arial" panose="020B0604020202020204" pitchFamily="34" charset="0"/>
              <a:buChar char="•"/>
            </a:pPr>
            <a:r>
              <a:rPr lang="en-US" dirty="0">
                <a:solidFill>
                  <a:srgbClr val="243746"/>
                </a:solidFill>
                <a:cs typeface="Gotham" pitchFamily="2" charset="0"/>
              </a:rPr>
              <a:t>1099 </a:t>
            </a:r>
            <a:r>
              <a:rPr lang="en-US" sz="1200" dirty="0">
                <a:solidFill>
                  <a:srgbClr val="243746"/>
                </a:solidFill>
                <a:cs typeface="Gotham" pitchFamily="2" charset="0"/>
              </a:rPr>
              <a:t>(SELLER ONLY)</a:t>
            </a:r>
            <a:endParaRPr lang="en-US" dirty="0">
              <a:solidFill>
                <a:srgbClr val="243746"/>
              </a:solidFill>
              <a:cs typeface="Gotham" pitchFamily="2" charset="0"/>
            </a:endParaRPr>
          </a:p>
        </p:txBody>
      </p:sp>
      <p:sp>
        <p:nvSpPr>
          <p:cNvPr id="5" name="TextBox 4">
            <a:extLst>
              <a:ext uri="{FF2B5EF4-FFF2-40B4-BE49-F238E27FC236}">
                <a16:creationId xmlns:a16="http://schemas.microsoft.com/office/drawing/2014/main" id="{4F71CFD3-F333-104D-9C3C-3BB4DF0ABFEC}"/>
              </a:ext>
            </a:extLst>
          </p:cNvPr>
          <p:cNvSpPr txBox="1"/>
          <p:nvPr/>
        </p:nvSpPr>
        <p:spPr>
          <a:xfrm>
            <a:off x="6517578" y="572722"/>
            <a:ext cx="3598215" cy="769441"/>
          </a:xfrm>
          <a:prstGeom prst="rect">
            <a:avLst/>
          </a:prstGeom>
          <a:noFill/>
        </p:spPr>
        <p:txBody>
          <a:bodyPr wrap="square" anchor="b">
            <a:spAutoFit/>
          </a:bodyPr>
          <a:lstStyle/>
          <a:p>
            <a:r>
              <a:rPr lang="en-US" sz="4400" b="1" dirty="0">
                <a:solidFill>
                  <a:srgbClr val="243746"/>
                </a:solidFill>
                <a:latin typeface="+mj-lt"/>
                <a:cs typeface="Gotham" pitchFamily="2" charset="0"/>
              </a:rPr>
              <a:t>24/7</a:t>
            </a:r>
            <a:endParaRPr lang="en-US" sz="4000" b="1" dirty="0">
              <a:solidFill>
                <a:srgbClr val="243746"/>
              </a:solidFill>
              <a:latin typeface="+mj-lt"/>
              <a:cs typeface="Gotham" pitchFamily="2" charset="0"/>
            </a:endParaRPr>
          </a:p>
        </p:txBody>
      </p:sp>
      <p:cxnSp>
        <p:nvCxnSpPr>
          <p:cNvPr id="6" name="Straight Connector 5">
            <a:extLst>
              <a:ext uri="{FF2B5EF4-FFF2-40B4-BE49-F238E27FC236}">
                <a16:creationId xmlns:a16="http://schemas.microsoft.com/office/drawing/2014/main" id="{D663DA8E-5967-2E87-0741-7965EB7D90A5}"/>
              </a:ext>
            </a:extLst>
          </p:cNvPr>
          <p:cNvCxnSpPr>
            <a:cxnSpLocks/>
          </p:cNvCxnSpPr>
          <p:nvPr/>
        </p:nvCxnSpPr>
        <p:spPr>
          <a:xfrm>
            <a:off x="6517577" y="2554207"/>
            <a:ext cx="4711264" cy="0"/>
          </a:xfrm>
          <a:prstGeom prst="line">
            <a:avLst/>
          </a:prstGeom>
          <a:ln w="28575">
            <a:solidFill>
              <a:srgbClr val="24374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F3A5954-0D50-2F22-BA60-168DA8D218BC}"/>
              </a:ext>
            </a:extLst>
          </p:cNvPr>
          <p:cNvCxnSpPr>
            <a:cxnSpLocks/>
          </p:cNvCxnSpPr>
          <p:nvPr/>
        </p:nvCxnSpPr>
        <p:spPr>
          <a:xfrm>
            <a:off x="528845" y="2554207"/>
            <a:ext cx="4711264"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23C9787F-CC86-542A-D4DE-BCE97BD359F0}"/>
              </a:ext>
            </a:extLst>
          </p:cNvPr>
          <p:cNvSpPr txBox="1"/>
          <p:nvPr/>
        </p:nvSpPr>
        <p:spPr>
          <a:xfrm>
            <a:off x="6539276" y="1334121"/>
            <a:ext cx="3598215" cy="1077218"/>
          </a:xfrm>
          <a:prstGeom prst="rect">
            <a:avLst/>
          </a:prstGeom>
          <a:noFill/>
        </p:spPr>
        <p:txBody>
          <a:bodyPr wrap="square" anchor="b">
            <a:spAutoFit/>
          </a:bodyPr>
          <a:lstStyle/>
          <a:p>
            <a:r>
              <a:rPr lang="en-US" sz="3200" dirty="0">
                <a:solidFill>
                  <a:srgbClr val="243746"/>
                </a:solidFill>
                <a:latin typeface="+mj-lt"/>
                <a:cs typeface="Gotham" pitchFamily="2" charset="0"/>
              </a:rPr>
              <a:t>DOCUMENT RETRIEVAL</a:t>
            </a:r>
          </a:p>
        </p:txBody>
      </p:sp>
      <p:pic>
        <p:nvPicPr>
          <p:cNvPr id="14" name="Graphic 13">
            <a:extLst>
              <a:ext uri="{FF2B5EF4-FFF2-40B4-BE49-F238E27FC236}">
                <a16:creationId xmlns:a16="http://schemas.microsoft.com/office/drawing/2014/main" id="{ABC53CB6-37D9-0DC7-A586-109FFEF0553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10251425" y="150609"/>
            <a:ext cx="1628460" cy="1419086"/>
          </a:xfrm>
          <a:prstGeom prst="rect">
            <a:avLst/>
          </a:prstGeom>
          <a:effectLst>
            <a:outerShdw blurRad="117671" dist="38100" dir="2700000" sx="99000" sy="99000" algn="tl" rotWithShape="0">
              <a:prstClr val="black">
                <a:alpha val="24000"/>
              </a:prstClr>
            </a:outerShdw>
          </a:effectLst>
        </p:spPr>
      </p:pic>
      <p:sp>
        <p:nvSpPr>
          <p:cNvPr id="47" name="TextBox 46">
            <a:extLst>
              <a:ext uri="{FF2B5EF4-FFF2-40B4-BE49-F238E27FC236}">
                <a16:creationId xmlns:a16="http://schemas.microsoft.com/office/drawing/2014/main" id="{3552E7F6-5730-04C1-A0E3-08ABD99DD8B3}"/>
              </a:ext>
            </a:extLst>
          </p:cNvPr>
          <p:cNvSpPr txBox="1"/>
          <p:nvPr/>
        </p:nvSpPr>
        <p:spPr>
          <a:xfrm>
            <a:off x="572313" y="6464738"/>
            <a:ext cx="4431043" cy="153888"/>
          </a:xfrm>
          <a:prstGeom prst="rect">
            <a:avLst/>
          </a:prstGeom>
          <a:noFill/>
        </p:spPr>
        <p:txBody>
          <a:bodyPr wrap="square">
            <a:spAutoFit/>
          </a:bodyPr>
          <a:lstStyle/>
          <a:p>
            <a:r>
              <a:rPr lang="en-US" sz="400" dirty="0">
                <a:solidFill>
                  <a:schemeClr val="bg1">
                    <a:lumMod val="65000"/>
                  </a:schemeClr>
                </a:solidFill>
                <a:latin typeface="Gotham" pitchFamily="2" charset="0"/>
                <a:cs typeface="Gotham" pitchFamily="2" charset="0"/>
              </a:rPr>
              <a:t>©2023 Campbell &amp; Brannon, All Rights Reserved.</a:t>
            </a:r>
          </a:p>
        </p:txBody>
      </p:sp>
    </p:spTree>
    <p:extLst>
      <p:ext uri="{BB962C8B-B14F-4D97-AF65-F5344CB8AC3E}">
        <p14:creationId xmlns:p14="http://schemas.microsoft.com/office/powerpoint/2010/main" val="43140814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1"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250"/>
                                        <p:tgtEl>
                                          <p:spTgt spid="5">
                                            <p:txEl>
                                              <p:pRg st="0" end="0"/>
                                            </p:txEl>
                                          </p:spTgt>
                                        </p:tgtEl>
                                      </p:cBhvr>
                                    </p:animEffect>
                                  </p:childTnLst>
                                </p:cTn>
                              </p:par>
                              <p:par>
                                <p:cTn id="22" presetID="6" presetClass="emph" presetSubtype="0" autoRev="1" fill="hold" grpId="0" nodeType="withEffect">
                                  <p:stCondLst>
                                    <p:cond delay="0"/>
                                  </p:stCondLst>
                                  <p:childTnLst>
                                    <p:animScale>
                                      <p:cBhvr>
                                        <p:cTn id="23" dur="250" fill="hold"/>
                                        <p:tgtEl>
                                          <p:spTgt spid="5">
                                            <p:txEl>
                                              <p:pRg st="0" end="0"/>
                                            </p:txEl>
                                          </p:spTgt>
                                        </p:tgtEl>
                                      </p:cBhvr>
                                      <p:by x="200000" y="200000"/>
                                    </p:animScale>
                                  </p:childTnLst>
                                </p:cTn>
                              </p:par>
                            </p:childTnLst>
                          </p:cTn>
                        </p:par>
                        <p:par>
                          <p:cTn id="24" fill="hold">
                            <p:stCondLst>
                              <p:cond delay="500"/>
                            </p:stCondLst>
                            <p:childTnLst>
                              <p:par>
                                <p:cTn id="25" presetID="10" presetClass="entr" presetSubtype="0" fill="hold" grpId="1" nodeType="afterEffect">
                                  <p:stCondLst>
                                    <p:cond delay="0"/>
                                  </p:stCondLst>
                                  <p:childTnLst>
                                    <p:set>
                                      <p:cBhvr>
                                        <p:cTn id="26" dur="1" fill="hold">
                                          <p:stCondLst>
                                            <p:cond delay="0"/>
                                          </p:stCondLst>
                                        </p:cTn>
                                        <p:tgtEl>
                                          <p:spTgt spid="40">
                                            <p:txEl>
                                              <p:pRg st="0" end="0"/>
                                            </p:txEl>
                                          </p:spTgt>
                                        </p:tgtEl>
                                        <p:attrNameLst>
                                          <p:attrName>style.visibility</p:attrName>
                                        </p:attrNameLst>
                                      </p:cBhvr>
                                      <p:to>
                                        <p:strVal val="visible"/>
                                      </p:to>
                                    </p:set>
                                    <p:animEffect transition="in" filter="fade">
                                      <p:cBhvr>
                                        <p:cTn id="27" dur="250"/>
                                        <p:tgtEl>
                                          <p:spTgt spid="40">
                                            <p:txEl>
                                              <p:pRg st="0" end="0"/>
                                            </p:txEl>
                                          </p:spTgt>
                                        </p:tgtEl>
                                      </p:cBhvr>
                                    </p:animEffect>
                                  </p:childTnLst>
                                </p:cTn>
                              </p:par>
                              <p:par>
                                <p:cTn id="28" presetID="6" presetClass="emph" presetSubtype="0" autoRev="1" fill="hold" grpId="0" nodeType="withEffect">
                                  <p:stCondLst>
                                    <p:cond delay="0"/>
                                  </p:stCondLst>
                                  <p:childTnLst>
                                    <p:animScale>
                                      <p:cBhvr>
                                        <p:cTn id="29" dur="250" fill="hold"/>
                                        <p:tgtEl>
                                          <p:spTgt spid="40">
                                            <p:txEl>
                                              <p:pRg st="0" end="0"/>
                                            </p:txEl>
                                          </p:spTgt>
                                        </p:tgtEl>
                                      </p:cBhvr>
                                      <p:by x="125000" y="125000"/>
                                    </p:animScale>
                                  </p:childTnLst>
                                </p:cTn>
                              </p:par>
                              <p:par>
                                <p:cTn id="30" presetID="10"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4" grpId="0"/>
      <p:bldP spid="5" grpId="0" uiExpand="1" build="p" bldLvl="2"/>
      <p:bldP spid="5" grpId="1" uiExpand="1" build="allAtOnce"/>
      <p:bldP spid="40" grpId="0" uiExpand="1" build="p" bldLvl="2"/>
      <p:bldP spid="40" grpId="1" uiExpand="1" build="allAtOnce"/>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B79E250-2958-2696-3887-11748728AE77}"/>
              </a:ext>
            </a:extLst>
          </p:cNvPr>
          <p:cNvGrpSpPr/>
          <p:nvPr/>
        </p:nvGrpSpPr>
        <p:grpSpPr>
          <a:xfrm>
            <a:off x="741219" y="2316402"/>
            <a:ext cx="6192386" cy="2251167"/>
            <a:chOff x="1129515" y="2236076"/>
            <a:chExt cx="7491033" cy="2723274"/>
          </a:xfrm>
        </p:grpSpPr>
        <p:pic>
          <p:nvPicPr>
            <p:cNvPr id="27" name="Graphic 26">
              <a:extLst>
                <a:ext uri="{FF2B5EF4-FFF2-40B4-BE49-F238E27FC236}">
                  <a16:creationId xmlns:a16="http://schemas.microsoft.com/office/drawing/2014/main" id="{6C36F854-85DE-452C-D25D-39EDFBF222C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9515" y="2793696"/>
              <a:ext cx="7491033" cy="2165654"/>
            </a:xfrm>
            <a:prstGeom prst="rect">
              <a:avLst/>
            </a:prstGeom>
            <a:effectLst>
              <a:outerShdw blurRad="25843" dist="38100" dir="2700000" algn="tl" rotWithShape="0">
                <a:prstClr val="black">
                  <a:alpha val="29000"/>
                </a:prstClr>
              </a:outerShdw>
            </a:effectLst>
          </p:spPr>
        </p:pic>
        <p:pic>
          <p:nvPicPr>
            <p:cNvPr id="28" name="Graphic 27">
              <a:extLst>
                <a:ext uri="{FF2B5EF4-FFF2-40B4-BE49-F238E27FC236}">
                  <a16:creationId xmlns:a16="http://schemas.microsoft.com/office/drawing/2014/main" id="{FA03B6B9-F6B1-1229-75AB-B4B3E4FD9E4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9515" y="2236076"/>
              <a:ext cx="4721016" cy="1601143"/>
            </a:xfrm>
            <a:prstGeom prst="rect">
              <a:avLst/>
            </a:prstGeom>
            <a:effectLst>
              <a:outerShdw blurRad="25843" dist="38100" dir="2700000" algn="tl" rotWithShape="0">
                <a:prstClr val="black">
                  <a:alpha val="29000"/>
                </a:prstClr>
              </a:outerShdw>
            </a:effectLst>
          </p:spPr>
        </p:pic>
      </p:grpSp>
      <p:sp>
        <p:nvSpPr>
          <p:cNvPr id="3" name="Title 2">
            <a:extLst>
              <a:ext uri="{FF2B5EF4-FFF2-40B4-BE49-F238E27FC236}">
                <a16:creationId xmlns:a16="http://schemas.microsoft.com/office/drawing/2014/main" id="{35C6142A-87FF-7A94-6A35-DCE8B1DDDDAE}"/>
              </a:ext>
            </a:extLst>
          </p:cNvPr>
          <p:cNvSpPr>
            <a:spLocks noGrp="1"/>
          </p:cNvSpPr>
          <p:nvPr>
            <p:ph type="title"/>
          </p:nvPr>
        </p:nvSpPr>
        <p:spPr/>
        <p:txBody>
          <a:bodyPr/>
          <a:lstStyle/>
          <a:p>
            <a:r>
              <a:rPr lang="en-US" dirty="0"/>
              <a:t>Ask </a:t>
            </a:r>
            <a:r>
              <a:rPr lang="en-US" dirty="0" err="1"/>
              <a:t>CBee</a:t>
            </a:r>
            <a:r>
              <a:rPr lang="en-US" dirty="0"/>
              <a:t> </a:t>
            </a:r>
          </a:p>
        </p:txBody>
      </p:sp>
      <p:sp>
        <p:nvSpPr>
          <p:cNvPr id="6" name="Text Placeholder 5">
            <a:extLst>
              <a:ext uri="{FF2B5EF4-FFF2-40B4-BE49-F238E27FC236}">
                <a16:creationId xmlns:a16="http://schemas.microsoft.com/office/drawing/2014/main" id="{FDABD97F-DB26-1A51-448A-BCACE7B9CC08}"/>
              </a:ext>
            </a:extLst>
          </p:cNvPr>
          <p:cNvSpPr>
            <a:spLocks noGrp="1"/>
          </p:cNvSpPr>
          <p:nvPr>
            <p:ph idx="1"/>
          </p:nvPr>
        </p:nvSpPr>
        <p:spPr>
          <a:xfrm>
            <a:off x="433059" y="5057372"/>
            <a:ext cx="11325884" cy="1119593"/>
          </a:xfrm>
        </p:spPr>
        <p:txBody>
          <a:bodyPr>
            <a:noAutofit/>
          </a:bodyPr>
          <a:lstStyle/>
          <a:p>
            <a:pPr marL="0" indent="0">
              <a:lnSpc>
                <a:spcPct val="120000"/>
              </a:lnSpc>
              <a:spcBef>
                <a:spcPts val="0"/>
              </a:spcBef>
              <a:buNone/>
            </a:pPr>
            <a:r>
              <a:rPr lang="en-US" sz="2800" b="1" dirty="0">
                <a:solidFill>
                  <a:srgbClr val="243746"/>
                </a:solidFill>
              </a:rPr>
              <a:t>Practice Tip!  </a:t>
            </a:r>
          </a:p>
          <a:p>
            <a:pPr>
              <a:lnSpc>
                <a:spcPct val="120000"/>
              </a:lnSpc>
              <a:spcBef>
                <a:spcPts val="0"/>
              </a:spcBef>
            </a:pPr>
            <a:r>
              <a:rPr lang="en-US" dirty="0">
                <a:solidFill>
                  <a:srgbClr val="243746"/>
                </a:solidFill>
              </a:rPr>
              <a:t>Make sure all contracts include your current cell phone number. </a:t>
            </a:r>
          </a:p>
        </p:txBody>
      </p:sp>
      <p:grpSp>
        <p:nvGrpSpPr>
          <p:cNvPr id="9" name="Group 8">
            <a:extLst>
              <a:ext uri="{FF2B5EF4-FFF2-40B4-BE49-F238E27FC236}">
                <a16:creationId xmlns:a16="http://schemas.microsoft.com/office/drawing/2014/main" id="{45F7B3E8-08AB-9A29-6C0A-96ABF3C578CC}"/>
              </a:ext>
            </a:extLst>
          </p:cNvPr>
          <p:cNvGrpSpPr/>
          <p:nvPr/>
        </p:nvGrpSpPr>
        <p:grpSpPr>
          <a:xfrm>
            <a:off x="8398904" y="1887990"/>
            <a:ext cx="2778129" cy="3276602"/>
            <a:chOff x="8922686" y="3215941"/>
            <a:chExt cx="2778129" cy="3276602"/>
          </a:xfrm>
          <a:solidFill>
            <a:srgbClr val="243746"/>
          </a:solidFill>
        </p:grpSpPr>
        <p:sp>
          <p:nvSpPr>
            <p:cNvPr id="14" name="Rectangle 13">
              <a:extLst>
                <a:ext uri="{FF2B5EF4-FFF2-40B4-BE49-F238E27FC236}">
                  <a16:creationId xmlns:a16="http://schemas.microsoft.com/office/drawing/2014/main" id="{3DB5751E-A303-7CC1-0B2E-5A72E2710277}"/>
                </a:ext>
              </a:extLst>
            </p:cNvPr>
            <p:cNvSpPr/>
            <p:nvPr/>
          </p:nvSpPr>
          <p:spPr>
            <a:xfrm>
              <a:off x="8922686" y="3215942"/>
              <a:ext cx="2778129" cy="3276601"/>
            </a:xfrm>
            <a:prstGeom prst="rect">
              <a:avLst/>
            </a:prstGeom>
            <a:gr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Gotham" pitchFamily="2" charset="0"/>
              </a:endParaRPr>
            </a:p>
          </p:txBody>
        </p:sp>
        <p:pic>
          <p:nvPicPr>
            <p:cNvPr id="8" name="Picture 7" descr="A qr code with black background&#10;&#10;Description automatically generated">
              <a:extLst>
                <a:ext uri="{FF2B5EF4-FFF2-40B4-BE49-F238E27FC236}">
                  <a16:creationId xmlns:a16="http://schemas.microsoft.com/office/drawing/2014/main" id="{3515673F-DDC9-3318-EE17-270C4CF15328}"/>
                </a:ext>
              </a:extLst>
            </p:cNvPr>
            <p:cNvPicPr>
              <a:picLocks noChangeAspect="1"/>
            </p:cNvPicPr>
            <p:nvPr/>
          </p:nvPicPr>
          <p:blipFill>
            <a:blip r:embed="rId6"/>
            <a:stretch>
              <a:fillRect/>
            </a:stretch>
          </p:blipFill>
          <p:spPr>
            <a:xfrm>
              <a:off x="8956351" y="3215941"/>
              <a:ext cx="2703257" cy="2703257"/>
            </a:xfrm>
            <a:prstGeom prst="rect">
              <a:avLst/>
            </a:prstGeom>
            <a:grpFill/>
          </p:spPr>
        </p:pic>
        <p:sp>
          <p:nvSpPr>
            <p:cNvPr id="15" name="Text Placeholder 5">
              <a:extLst>
                <a:ext uri="{FF2B5EF4-FFF2-40B4-BE49-F238E27FC236}">
                  <a16:creationId xmlns:a16="http://schemas.microsoft.com/office/drawing/2014/main" id="{37E14903-08DA-8DA3-D26F-50D3F91D2E76}"/>
                </a:ext>
              </a:extLst>
            </p:cNvPr>
            <p:cNvSpPr txBox="1">
              <a:spLocks/>
            </p:cNvSpPr>
            <p:nvPr/>
          </p:nvSpPr>
          <p:spPr>
            <a:xfrm>
              <a:off x="9219010" y="5770576"/>
              <a:ext cx="2177937" cy="721967"/>
            </a:xfrm>
            <a:prstGeom prst="rect">
              <a:avLst/>
            </a:prstGeom>
            <a:grpFill/>
          </p:spPr>
          <p:txBody>
            <a:bodyPr vert="horz" lIns="0" tIns="0" rIns="0" bIns="0" rtlCol="0">
              <a:noAutofit/>
            </a:bodyPr>
            <a:lstStyle>
              <a:lvl1pPr marL="0" indent="0" algn="l" defTabSz="914400" rtl="0" eaLnBrk="1" latinLnBrk="0" hangingPunct="1">
                <a:lnSpc>
                  <a:spcPct val="100000"/>
                </a:lnSpc>
                <a:spcBef>
                  <a:spcPts val="1000"/>
                </a:spcBef>
                <a:buClr>
                  <a:schemeClr val="accent4"/>
                </a:buClr>
                <a:buFont typeface="Arial" panose="020B0604020202020204" pitchFamily="34" charset="0"/>
                <a:buNone/>
                <a:defRPr sz="2400" kern="1200">
                  <a:solidFill>
                    <a:schemeClr val="tx1">
                      <a:lumMod val="90000"/>
                      <a:lumOff val="10000"/>
                    </a:schemeClr>
                  </a:solidFill>
                  <a:latin typeface="+mn-lt"/>
                  <a:ea typeface="+mn-ea"/>
                  <a:cs typeface="+mn-cs"/>
                </a:defRPr>
              </a:lvl1pPr>
              <a:lvl2pPr marL="457200" indent="0" algn="l" defTabSz="914400" rtl="0" eaLnBrk="1" latinLnBrk="0" hangingPunct="1">
                <a:lnSpc>
                  <a:spcPct val="100000"/>
                </a:lnSpc>
                <a:spcBef>
                  <a:spcPts val="500"/>
                </a:spcBef>
                <a:buClr>
                  <a:schemeClr val="accent4"/>
                </a:buClr>
                <a:buFont typeface="Arial" panose="020B0604020202020204" pitchFamily="34" charset="0"/>
                <a:buNone/>
                <a:defRPr sz="2400" kern="1200">
                  <a:solidFill>
                    <a:schemeClr val="tx1">
                      <a:lumMod val="90000"/>
                      <a:lumOff val="10000"/>
                    </a:schemeClr>
                  </a:solidFill>
                  <a:latin typeface="+mn-lt"/>
                  <a:ea typeface="+mn-ea"/>
                  <a:cs typeface="+mn-cs"/>
                </a:defRPr>
              </a:lvl2pPr>
              <a:lvl3pPr marL="914400" indent="0" algn="l" defTabSz="914400" rtl="0" eaLnBrk="1" latinLnBrk="0" hangingPunct="1">
                <a:lnSpc>
                  <a:spcPct val="100000"/>
                </a:lnSpc>
                <a:spcBef>
                  <a:spcPts val="500"/>
                </a:spcBef>
                <a:buClr>
                  <a:schemeClr val="accent4"/>
                </a:buClr>
                <a:buFont typeface="Arial" panose="020B0604020202020204" pitchFamily="34" charset="0"/>
                <a:buNone/>
                <a:defRPr sz="2000" kern="1200">
                  <a:solidFill>
                    <a:schemeClr val="tx1">
                      <a:lumMod val="90000"/>
                      <a:lumOff val="10000"/>
                    </a:schemeClr>
                  </a:solidFill>
                  <a:latin typeface="+mn-lt"/>
                  <a:ea typeface="+mn-ea"/>
                  <a:cs typeface="+mn-cs"/>
                </a:defRPr>
              </a:lvl3pPr>
              <a:lvl4pPr marL="1371600" indent="0" algn="l" defTabSz="914400" rtl="0" eaLnBrk="1" latinLnBrk="0" hangingPunct="1">
                <a:lnSpc>
                  <a:spcPct val="100000"/>
                </a:lnSpc>
                <a:spcBef>
                  <a:spcPts val="500"/>
                </a:spcBef>
                <a:buClr>
                  <a:schemeClr val="accent4"/>
                </a:buClr>
                <a:buFont typeface="Arial" panose="020B0604020202020204" pitchFamily="34" charset="0"/>
                <a:buNone/>
                <a:defRPr sz="1800" kern="1200">
                  <a:solidFill>
                    <a:schemeClr val="tx1">
                      <a:lumMod val="90000"/>
                      <a:lumOff val="10000"/>
                    </a:schemeClr>
                  </a:solidFill>
                  <a:latin typeface="+mn-lt"/>
                  <a:ea typeface="+mn-ea"/>
                  <a:cs typeface="+mn-cs"/>
                </a:defRPr>
              </a:lvl4pPr>
              <a:lvl5pPr marL="1828800" indent="0" algn="l" defTabSz="914400" rtl="0" eaLnBrk="1" latinLnBrk="0" hangingPunct="1">
                <a:lnSpc>
                  <a:spcPct val="100000"/>
                </a:lnSpc>
                <a:spcBef>
                  <a:spcPts val="500"/>
                </a:spcBef>
                <a:buClr>
                  <a:schemeClr val="accent4"/>
                </a:buClr>
                <a:buFont typeface="Arial" panose="020B0604020202020204" pitchFamily="34" charset="0"/>
                <a:buNone/>
                <a:defRPr sz="1800" kern="1200">
                  <a:solidFill>
                    <a:schemeClr val="tx1">
                      <a:lumMod val="90000"/>
                      <a:lumOff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pPr>
              <a:r>
                <a:rPr lang="en-US" b="1" dirty="0">
                  <a:solidFill>
                    <a:schemeClr val="bg1"/>
                  </a:solidFill>
                  <a:latin typeface="Gotham" pitchFamily="2" charset="0"/>
                </a:rPr>
                <a:t>Add CBee </a:t>
              </a:r>
            </a:p>
            <a:p>
              <a:pPr algn="ctr">
                <a:spcBef>
                  <a:spcPts val="0"/>
                </a:spcBef>
              </a:pPr>
              <a:r>
                <a:rPr lang="en-US" sz="1800" dirty="0">
                  <a:solidFill>
                    <a:schemeClr val="bg1"/>
                  </a:solidFill>
                  <a:latin typeface="Gotham" pitchFamily="2" charset="0"/>
                </a:rPr>
                <a:t>To Your Contacts</a:t>
              </a:r>
            </a:p>
          </p:txBody>
        </p:sp>
      </p:grpSp>
    </p:spTree>
    <p:extLst>
      <p:ext uri="{BB962C8B-B14F-4D97-AF65-F5344CB8AC3E}">
        <p14:creationId xmlns:p14="http://schemas.microsoft.com/office/powerpoint/2010/main" val="85631182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6F00B1-4449-12DF-7437-2880C48E2D78}"/>
              </a:ext>
            </a:extLst>
          </p:cNvPr>
          <p:cNvSpPr>
            <a:spLocks noGrp="1"/>
          </p:cNvSpPr>
          <p:nvPr>
            <p:ph type="title"/>
          </p:nvPr>
        </p:nvSpPr>
        <p:spPr/>
        <p:txBody>
          <a:bodyPr/>
          <a:lstStyle/>
          <a:p>
            <a:r>
              <a:rPr lang="en-US" dirty="0"/>
              <a:t>Questions? </a:t>
            </a:r>
          </a:p>
        </p:txBody>
      </p:sp>
      <p:pic>
        <p:nvPicPr>
          <p:cNvPr id="6" name="Picture 2" descr="C:\Users\lrogers\Documents\working documents\How Home Buyers Feel When They Get The Keys.gif">
            <a:extLst>
              <a:ext uri="{FF2B5EF4-FFF2-40B4-BE49-F238E27FC236}">
                <a16:creationId xmlns:a16="http://schemas.microsoft.com/office/drawing/2014/main" id="{0EF40E21-E9FD-1D8D-7386-EA9FD31AEEE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391900" y="1806594"/>
            <a:ext cx="3408199" cy="4130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5287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A57ED259-FDFF-1C7A-ABDF-867203F81DA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57988" y="6121606"/>
            <a:ext cx="2113675" cy="516793"/>
          </a:xfrm>
          <a:prstGeom prst="rect">
            <a:avLst/>
          </a:prstGeom>
        </p:spPr>
      </p:pic>
      <p:sp>
        <p:nvSpPr>
          <p:cNvPr id="8" name="Title 7">
            <a:extLst>
              <a:ext uri="{FF2B5EF4-FFF2-40B4-BE49-F238E27FC236}">
                <a16:creationId xmlns:a16="http://schemas.microsoft.com/office/drawing/2014/main" id="{A0EA517D-BF46-3639-A8E3-FBECB3E65DCE}"/>
              </a:ext>
            </a:extLst>
          </p:cNvPr>
          <p:cNvSpPr>
            <a:spLocks noGrp="1"/>
          </p:cNvSpPr>
          <p:nvPr>
            <p:ph type="title"/>
          </p:nvPr>
        </p:nvSpPr>
        <p:spPr/>
        <p:txBody>
          <a:bodyPr/>
          <a:lstStyle/>
          <a:p>
            <a:r>
              <a:rPr lang="en-US" dirty="0"/>
              <a:t>Before Writing Your Contract</a:t>
            </a:r>
          </a:p>
        </p:txBody>
      </p:sp>
      <p:sp>
        <p:nvSpPr>
          <p:cNvPr id="9" name="Content Placeholder 8">
            <a:extLst>
              <a:ext uri="{FF2B5EF4-FFF2-40B4-BE49-F238E27FC236}">
                <a16:creationId xmlns:a16="http://schemas.microsoft.com/office/drawing/2014/main" id="{84A6D3CE-C743-FFF4-9F8D-467DDBEF8B7E}"/>
              </a:ext>
            </a:extLst>
          </p:cNvPr>
          <p:cNvSpPr>
            <a:spLocks noGrp="1"/>
          </p:cNvSpPr>
          <p:nvPr>
            <p:ph sz="quarter" idx="51"/>
          </p:nvPr>
        </p:nvSpPr>
        <p:spPr>
          <a:xfrm>
            <a:off x="875269" y="2852886"/>
            <a:ext cx="3498850" cy="3295067"/>
          </a:xfrm>
        </p:spPr>
        <p:txBody>
          <a:bodyPr/>
          <a:lstStyle/>
          <a:p>
            <a:pPr marL="0" indent="0">
              <a:buNone/>
            </a:pPr>
            <a:r>
              <a:rPr lang="en-US" dirty="0"/>
              <a:t>Why contact C&amp;B? </a:t>
            </a:r>
          </a:p>
          <a:p>
            <a:pPr marL="0" indent="0">
              <a:buNone/>
            </a:pPr>
            <a:r>
              <a:rPr lang="en-US" dirty="0"/>
              <a:t>Contacting C&amp;B before writing your contract can help ensure accuracy and completeness in your documentation which can help avoid issues later</a:t>
            </a:r>
          </a:p>
        </p:txBody>
      </p:sp>
      <p:sp>
        <p:nvSpPr>
          <p:cNvPr id="14" name="Content Placeholder 13">
            <a:extLst>
              <a:ext uri="{FF2B5EF4-FFF2-40B4-BE49-F238E27FC236}">
                <a16:creationId xmlns:a16="http://schemas.microsoft.com/office/drawing/2014/main" id="{20653313-4AC6-65F7-4F09-58F9D4245EF7}"/>
              </a:ext>
            </a:extLst>
          </p:cNvPr>
          <p:cNvSpPr>
            <a:spLocks noGrp="1"/>
          </p:cNvSpPr>
          <p:nvPr>
            <p:ph sz="quarter" idx="52"/>
          </p:nvPr>
        </p:nvSpPr>
        <p:spPr>
          <a:xfrm>
            <a:off x="4753834" y="2759744"/>
            <a:ext cx="6721475" cy="3295067"/>
          </a:xfrm>
        </p:spPr>
        <p:txBody>
          <a:bodyPr/>
          <a:lstStyle/>
          <a:p>
            <a:pPr marL="0" indent="0">
              <a:buNone/>
            </a:pPr>
            <a:r>
              <a:rPr lang="en-US" sz="2800" u="sng" dirty="0">
                <a:solidFill>
                  <a:srgbClr val="243746"/>
                </a:solidFill>
              </a:rPr>
              <a:t>Reach Out to C&amp;B! </a:t>
            </a:r>
            <a:endParaRPr lang="en-US" u="sng" dirty="0">
              <a:solidFill>
                <a:srgbClr val="243746"/>
              </a:solidFill>
            </a:endParaRPr>
          </a:p>
          <a:p>
            <a:pPr marL="0" indent="0">
              <a:buNone/>
            </a:pPr>
            <a:r>
              <a:rPr lang="en-US" dirty="0">
                <a:solidFill>
                  <a:srgbClr val="243746"/>
                </a:solidFill>
              </a:rPr>
              <a:t>Request a legal description – </a:t>
            </a:r>
            <a:r>
              <a:rPr lang="en-US" dirty="0" err="1">
                <a:solidFill>
                  <a:srgbClr val="243746"/>
                </a:solidFill>
                <a:hlinkClick r:id="rId5">
                  <a:extLst>
                    <a:ext uri="{A12FA001-AC4F-418D-AE19-62706E023703}">
                      <ahyp:hlinkClr xmlns:ahyp="http://schemas.microsoft.com/office/drawing/2018/hyperlinkcolor" val="tx"/>
                    </a:ext>
                  </a:extLst>
                </a:hlinkClick>
              </a:rPr>
              <a:t>attorneys@cb.law</a:t>
            </a:r>
            <a:r>
              <a:rPr lang="en-US" dirty="0">
                <a:solidFill>
                  <a:srgbClr val="243746"/>
                </a:solidFill>
              </a:rPr>
              <a:t> </a:t>
            </a:r>
          </a:p>
          <a:p>
            <a:pPr marL="0" indent="0">
              <a:buNone/>
            </a:pPr>
            <a:r>
              <a:rPr lang="en-US" dirty="0">
                <a:solidFill>
                  <a:srgbClr val="243746"/>
                </a:solidFill>
              </a:rPr>
              <a:t>Confirm ownership  </a:t>
            </a:r>
          </a:p>
          <a:p>
            <a:pPr marL="0" indent="0">
              <a:buNone/>
            </a:pPr>
            <a:r>
              <a:rPr lang="en-US" dirty="0">
                <a:solidFill>
                  <a:srgbClr val="243746"/>
                </a:solidFill>
              </a:rPr>
              <a:t>Who needs to sign your documents?</a:t>
            </a:r>
          </a:p>
          <a:p>
            <a:pPr marL="0" indent="0">
              <a:buNone/>
            </a:pPr>
            <a:r>
              <a:rPr lang="en-US" dirty="0">
                <a:solidFill>
                  <a:srgbClr val="243746"/>
                </a:solidFill>
              </a:rPr>
              <a:t>Help with special stipulations </a:t>
            </a:r>
          </a:p>
          <a:p>
            <a:pPr marL="0" indent="0">
              <a:buNone/>
            </a:pPr>
            <a:r>
              <a:rPr lang="en-US" dirty="0">
                <a:solidFill>
                  <a:srgbClr val="243746"/>
                </a:solidFill>
              </a:rPr>
              <a:t>Unique situations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A48E858-262F-1722-2BCE-0E0FD4972D45}"/>
              </a:ext>
            </a:extLst>
          </p:cNvPr>
          <p:cNvSpPr>
            <a:spLocks noGrp="1"/>
          </p:cNvSpPr>
          <p:nvPr>
            <p:ph type="ctrTitle"/>
          </p:nvPr>
        </p:nvSpPr>
        <p:spPr/>
        <p:txBody>
          <a:bodyPr>
            <a:noAutofit/>
          </a:bodyPr>
          <a:lstStyle/>
          <a:p>
            <a:r>
              <a:rPr lang="en-US" sz="4000" dirty="0"/>
              <a:t>Need help with a legal description, writing a special stipulation, etc.? </a:t>
            </a:r>
          </a:p>
        </p:txBody>
      </p:sp>
      <p:sp>
        <p:nvSpPr>
          <p:cNvPr id="7" name="Subtitle 6">
            <a:extLst>
              <a:ext uri="{FF2B5EF4-FFF2-40B4-BE49-F238E27FC236}">
                <a16:creationId xmlns:a16="http://schemas.microsoft.com/office/drawing/2014/main" id="{1A951ADA-86F9-C29E-58A1-04DCB71BA15E}"/>
              </a:ext>
            </a:extLst>
          </p:cNvPr>
          <p:cNvSpPr>
            <a:spLocks noGrp="1"/>
          </p:cNvSpPr>
          <p:nvPr>
            <p:ph type="subTitle" idx="1"/>
          </p:nvPr>
        </p:nvSpPr>
        <p:spPr/>
        <p:txBody>
          <a:bodyPr>
            <a:normAutofit/>
          </a:bodyPr>
          <a:lstStyle/>
          <a:p>
            <a:r>
              <a:rPr lang="en-US" sz="2400" dirty="0"/>
              <a:t>Attorneys@campbellandbrannon.com</a:t>
            </a:r>
          </a:p>
        </p:txBody>
      </p:sp>
    </p:spTree>
    <p:extLst>
      <p:ext uri="{BB962C8B-B14F-4D97-AF65-F5344CB8AC3E}">
        <p14:creationId xmlns:p14="http://schemas.microsoft.com/office/powerpoint/2010/main" val="3989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9387840" y="6287019"/>
            <a:ext cx="2521046" cy="333574"/>
          </a:xfrm>
          <a:prstGeom prst="rect">
            <a:avLst/>
          </a:prstGeom>
        </p:spPr>
      </p:pic>
      <p:grpSp>
        <p:nvGrpSpPr>
          <p:cNvPr id="6" name="Group 5">
            <a:extLst>
              <a:ext uri="{FF2B5EF4-FFF2-40B4-BE49-F238E27FC236}">
                <a16:creationId xmlns:a16="http://schemas.microsoft.com/office/drawing/2014/main" id="{04244EC5-212E-4EF1-BE9C-D25CAA5C81EF}"/>
              </a:ext>
            </a:extLst>
          </p:cNvPr>
          <p:cNvGrpSpPr/>
          <p:nvPr/>
        </p:nvGrpSpPr>
        <p:grpSpPr>
          <a:xfrm>
            <a:off x="1205949" y="2075123"/>
            <a:ext cx="9780101" cy="3929112"/>
            <a:chOff x="-60733" y="44623"/>
            <a:chExt cx="6098848" cy="3430732"/>
          </a:xfrm>
        </p:grpSpPr>
        <p:pic>
          <p:nvPicPr>
            <p:cNvPr id="7" name="Picture 6">
              <a:extLst>
                <a:ext uri="{FF2B5EF4-FFF2-40B4-BE49-F238E27FC236}">
                  <a16:creationId xmlns:a16="http://schemas.microsoft.com/office/drawing/2014/main" id="{BE4D26FA-A49C-4BFF-BFEB-F95D591794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1911">
              <a:off x="1988896" y="44623"/>
              <a:ext cx="1520825" cy="1827530"/>
            </a:xfrm>
            <a:prstGeom prst="rect">
              <a:avLst/>
            </a:prstGeom>
          </p:spPr>
        </p:pic>
        <p:pic>
          <p:nvPicPr>
            <p:cNvPr id="8" name="Picture 7">
              <a:extLst>
                <a:ext uri="{FF2B5EF4-FFF2-40B4-BE49-F238E27FC236}">
                  <a16:creationId xmlns:a16="http://schemas.microsoft.com/office/drawing/2014/main" id="{C99CA0CE-CA0C-44DB-BF89-E45661E47C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54154">
              <a:off x="4067175" y="47625"/>
              <a:ext cx="1520825" cy="1827530"/>
            </a:xfrm>
            <a:prstGeom prst="rect">
              <a:avLst/>
            </a:prstGeom>
          </p:spPr>
        </p:pic>
        <p:sp>
          <p:nvSpPr>
            <p:cNvPr id="9" name="Text Box 2">
              <a:extLst>
                <a:ext uri="{FF2B5EF4-FFF2-40B4-BE49-F238E27FC236}">
                  <a16:creationId xmlns:a16="http://schemas.microsoft.com/office/drawing/2014/main" id="{90DE94E4-3BEB-4D76-A639-4395A8BC4B0D}"/>
                </a:ext>
              </a:extLst>
            </p:cNvPr>
            <p:cNvSpPr txBox="1">
              <a:spLocks noChangeArrowheads="1"/>
            </p:cNvSpPr>
            <p:nvPr/>
          </p:nvSpPr>
          <p:spPr bwMode="auto">
            <a:xfrm rot="21055929">
              <a:off x="2099036" y="219379"/>
              <a:ext cx="1301116" cy="627380"/>
            </a:xfrm>
            <a:prstGeom prst="rect">
              <a:avLst/>
            </a:prstGeom>
            <a:noFill/>
            <a:ln w="9525">
              <a:noFill/>
              <a:miter lim="800000"/>
              <a:headEnd/>
              <a:tailEnd/>
            </a:ln>
          </p:spPr>
          <p:txBody>
            <a:bodyPr rot="0" vert="horz" wrap="square" lIns="219456" tIns="109728" rIns="219456" bIns="109728" anchor="t" anchorCtr="0">
              <a:noAutofit/>
            </a:bodyPr>
            <a:lstStyle/>
            <a:p>
              <a:pPr algn="ctr"/>
              <a:r>
                <a:rPr lang="en-US" sz="2520" b="1" dirty="0">
                  <a:latin typeface="Poor Richard" panose="02080502050505020702" pitchFamily="18" charset="0"/>
                  <a:ea typeface="Arial Unicode MS" panose="020B0604020202020204" pitchFamily="34" charset="-128"/>
                </a:rPr>
                <a:t>Pre-</a:t>
              </a:r>
              <a:endParaRPr lang="en-US" sz="1920" dirty="0">
                <a:latin typeface="Times New Roman" panose="02020603050405020304" pitchFamily="18" charset="0"/>
                <a:ea typeface="Arial Unicode MS" panose="020B0604020202020204" pitchFamily="34" charset="-128"/>
              </a:endParaRPr>
            </a:p>
            <a:p>
              <a:pPr algn="ctr"/>
              <a:r>
                <a:rPr lang="en-US" sz="1920" b="1" dirty="0">
                  <a:latin typeface="Poor Richard" panose="02080502050505020702" pitchFamily="18" charset="0"/>
                  <a:ea typeface="Arial Unicode MS" panose="020B0604020202020204" pitchFamily="34" charset="-128"/>
                </a:rPr>
                <a:t>Foreclosure</a:t>
              </a:r>
              <a:endParaRPr lang="en-US" sz="1920" dirty="0">
                <a:latin typeface="Times New Roman" panose="02020603050405020304" pitchFamily="18" charset="0"/>
                <a:ea typeface="Arial Unicode MS" panose="020B0604020202020204" pitchFamily="34" charset="-128"/>
              </a:endParaRPr>
            </a:p>
            <a:p>
              <a:pPr algn="ctr"/>
              <a:r>
                <a:rPr lang="en-US" sz="4320" b="1" dirty="0">
                  <a:latin typeface="Rockwell Condensed" panose="02060603050405020104" pitchFamily="18" charset="0"/>
                  <a:ea typeface="Arial Unicode MS" panose="020B0604020202020204" pitchFamily="34" charset="-128"/>
                </a:rPr>
                <a:t> </a:t>
              </a:r>
              <a:endParaRPr lang="en-US" sz="2880" dirty="0">
                <a:latin typeface="Times New Roman" panose="02020603050405020304" pitchFamily="18" charset="0"/>
                <a:ea typeface="Arial Unicode MS" panose="020B0604020202020204" pitchFamily="34" charset="-128"/>
              </a:endParaRPr>
            </a:p>
          </p:txBody>
        </p:sp>
        <p:pic>
          <p:nvPicPr>
            <p:cNvPr id="10" name="Picture 9">
              <a:extLst>
                <a:ext uri="{FF2B5EF4-FFF2-40B4-BE49-F238E27FC236}">
                  <a16:creationId xmlns:a16="http://schemas.microsoft.com/office/drawing/2014/main" id="{08FD7E38-819D-4336-A8D0-A508900D21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1911">
              <a:off x="-60733" y="67769"/>
              <a:ext cx="1520825" cy="1827530"/>
            </a:xfrm>
            <a:prstGeom prst="rect">
              <a:avLst/>
            </a:prstGeom>
          </p:spPr>
        </p:pic>
        <p:sp>
          <p:nvSpPr>
            <p:cNvPr id="11" name="Text Box 2">
              <a:extLst>
                <a:ext uri="{FF2B5EF4-FFF2-40B4-BE49-F238E27FC236}">
                  <a16:creationId xmlns:a16="http://schemas.microsoft.com/office/drawing/2014/main" id="{AF999349-4966-4A99-95F6-9BDADF4A29B4}"/>
                </a:ext>
              </a:extLst>
            </p:cNvPr>
            <p:cNvSpPr txBox="1">
              <a:spLocks noChangeArrowheads="1"/>
            </p:cNvSpPr>
            <p:nvPr/>
          </p:nvSpPr>
          <p:spPr bwMode="auto">
            <a:xfrm rot="21055929">
              <a:off x="133350" y="428625"/>
              <a:ext cx="1280160" cy="407035"/>
            </a:xfrm>
            <a:prstGeom prst="rect">
              <a:avLst/>
            </a:prstGeom>
            <a:noFill/>
            <a:ln w="9525">
              <a:noFill/>
              <a:miter lim="800000"/>
              <a:headEnd/>
              <a:tailEnd/>
            </a:ln>
          </p:spPr>
          <p:txBody>
            <a:bodyPr rot="0" vert="horz" wrap="square" lIns="219456" tIns="109728" rIns="219456" bIns="109728" anchor="t" anchorCtr="0">
              <a:noAutofit/>
            </a:bodyPr>
            <a:lstStyle/>
            <a:p>
              <a:r>
                <a:rPr lang="en-US" sz="1920" b="1" dirty="0">
                  <a:latin typeface="Rockwell Extra Bold" panose="02060903040505020403" pitchFamily="18" charset="0"/>
                  <a:ea typeface="Arial Unicode MS" panose="020B0604020202020204" pitchFamily="34" charset="-128"/>
                </a:rPr>
                <a:t>Divorce</a:t>
              </a:r>
              <a:endParaRPr lang="en-US" sz="1920" dirty="0">
                <a:latin typeface="Times New Roman" panose="02020603050405020304" pitchFamily="18" charset="0"/>
                <a:ea typeface="Arial Unicode MS" panose="020B0604020202020204" pitchFamily="34" charset="-128"/>
              </a:endParaRPr>
            </a:p>
          </p:txBody>
        </p:sp>
        <p:pic>
          <p:nvPicPr>
            <p:cNvPr id="12" name="Picture 11">
              <a:extLst>
                <a:ext uri="{FF2B5EF4-FFF2-40B4-BE49-F238E27FC236}">
                  <a16:creationId xmlns:a16="http://schemas.microsoft.com/office/drawing/2014/main" id="{29F7F77D-05DC-458C-9813-1DF0B76A44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37024">
              <a:off x="4229100" y="1647825"/>
              <a:ext cx="1520825" cy="1827530"/>
            </a:xfrm>
            <a:prstGeom prst="rect">
              <a:avLst/>
            </a:prstGeom>
          </p:spPr>
        </p:pic>
        <p:sp>
          <p:nvSpPr>
            <p:cNvPr id="13" name="Text Box 2">
              <a:extLst>
                <a:ext uri="{FF2B5EF4-FFF2-40B4-BE49-F238E27FC236}">
                  <a16:creationId xmlns:a16="http://schemas.microsoft.com/office/drawing/2014/main" id="{F9DFD137-EFC8-42A2-8CDA-4E0FD76A5079}"/>
                </a:ext>
              </a:extLst>
            </p:cNvPr>
            <p:cNvSpPr txBox="1">
              <a:spLocks noChangeArrowheads="1"/>
            </p:cNvSpPr>
            <p:nvPr/>
          </p:nvSpPr>
          <p:spPr bwMode="auto">
            <a:xfrm rot="583540">
              <a:off x="4536976" y="2053994"/>
              <a:ext cx="1501139" cy="363220"/>
            </a:xfrm>
            <a:prstGeom prst="rect">
              <a:avLst/>
            </a:prstGeom>
            <a:noFill/>
            <a:ln w="9525">
              <a:noFill/>
              <a:miter lim="800000"/>
              <a:headEnd/>
              <a:tailEnd/>
            </a:ln>
          </p:spPr>
          <p:txBody>
            <a:bodyPr rot="0" vert="horz" wrap="square" lIns="219456" tIns="109728" rIns="219456" bIns="109728" anchor="t" anchorCtr="0">
              <a:noAutofit/>
            </a:bodyPr>
            <a:lstStyle/>
            <a:p>
              <a:r>
                <a:rPr lang="en-US" sz="1920" b="1" dirty="0">
                  <a:latin typeface="Maiandra GD" panose="020E0502030308020204" pitchFamily="34" charset="0"/>
                  <a:ea typeface="Arial Unicode MS" panose="020B0604020202020204" pitchFamily="34" charset="-128"/>
                </a:rPr>
                <a:t>Bankruptcy</a:t>
              </a:r>
              <a:endParaRPr lang="en-US" sz="1920" dirty="0">
                <a:latin typeface="Times New Roman" panose="02020603050405020304" pitchFamily="18" charset="0"/>
                <a:ea typeface="Arial Unicode MS" panose="020B0604020202020204" pitchFamily="34" charset="-128"/>
              </a:endParaRPr>
            </a:p>
            <a:p>
              <a:r>
                <a:rPr lang="en-US" sz="4320" b="1" dirty="0">
                  <a:latin typeface="Maiandra GD" panose="020E0502030308020204" pitchFamily="34" charset="0"/>
                  <a:ea typeface="Arial Unicode MS" panose="020B0604020202020204" pitchFamily="34" charset="-128"/>
                </a:rPr>
                <a:t> </a:t>
              </a:r>
              <a:endParaRPr lang="en-US" sz="2880" dirty="0">
                <a:latin typeface="Times New Roman" panose="02020603050405020304" pitchFamily="18" charset="0"/>
                <a:ea typeface="Arial Unicode MS" panose="020B0604020202020204" pitchFamily="34" charset="-128"/>
              </a:endParaRPr>
            </a:p>
          </p:txBody>
        </p:sp>
        <p:pic>
          <p:nvPicPr>
            <p:cNvPr id="14" name="Picture 13">
              <a:extLst>
                <a:ext uri="{FF2B5EF4-FFF2-40B4-BE49-F238E27FC236}">
                  <a16:creationId xmlns:a16="http://schemas.microsoft.com/office/drawing/2014/main" id="{D2B980C3-907E-4DA9-8CDD-84B210224D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1911">
              <a:off x="654958" y="1304564"/>
              <a:ext cx="1520825" cy="1827530"/>
            </a:xfrm>
            <a:prstGeom prst="rect">
              <a:avLst/>
            </a:prstGeom>
          </p:spPr>
        </p:pic>
        <p:sp>
          <p:nvSpPr>
            <p:cNvPr id="15" name="Text Box 2">
              <a:extLst>
                <a:ext uri="{FF2B5EF4-FFF2-40B4-BE49-F238E27FC236}">
                  <a16:creationId xmlns:a16="http://schemas.microsoft.com/office/drawing/2014/main" id="{AA34B8E1-463A-4B8A-A303-C29312422156}"/>
                </a:ext>
              </a:extLst>
            </p:cNvPr>
            <p:cNvSpPr txBox="1">
              <a:spLocks noChangeArrowheads="1"/>
            </p:cNvSpPr>
            <p:nvPr/>
          </p:nvSpPr>
          <p:spPr bwMode="auto">
            <a:xfrm rot="20915064">
              <a:off x="625428" y="1567990"/>
              <a:ext cx="1579880" cy="607059"/>
            </a:xfrm>
            <a:prstGeom prst="rect">
              <a:avLst/>
            </a:prstGeom>
            <a:noFill/>
            <a:ln w="9525">
              <a:noFill/>
              <a:miter lim="800000"/>
              <a:headEnd/>
              <a:tailEnd/>
            </a:ln>
          </p:spPr>
          <p:txBody>
            <a:bodyPr rot="0" vert="horz" wrap="square" lIns="219456" tIns="109728" rIns="219456" bIns="109728" anchor="t" anchorCtr="0">
              <a:noAutofit/>
            </a:bodyPr>
            <a:lstStyle/>
            <a:p>
              <a:pPr algn="ctr"/>
              <a:r>
                <a:rPr lang="en-US" sz="1920" b="1" dirty="0">
                  <a:latin typeface="Castellar" panose="020A0402060406010301" pitchFamily="18" charset="0"/>
                  <a:ea typeface="Arial Unicode MS" panose="020B0604020202020204" pitchFamily="34" charset="-128"/>
                </a:rPr>
                <a:t>Short</a:t>
              </a:r>
              <a:endParaRPr lang="en-US" sz="1920" dirty="0">
                <a:latin typeface="Times New Roman" panose="02020603050405020304" pitchFamily="18" charset="0"/>
                <a:ea typeface="Arial Unicode MS" panose="020B0604020202020204" pitchFamily="34" charset="-128"/>
              </a:endParaRPr>
            </a:p>
            <a:p>
              <a:pPr algn="ctr"/>
              <a:r>
                <a:rPr lang="en-US" sz="1920" b="1" dirty="0">
                  <a:latin typeface="Castellar" panose="020A0402060406010301" pitchFamily="18" charset="0"/>
                  <a:ea typeface="Arial Unicode MS" panose="020B0604020202020204" pitchFamily="34" charset="-128"/>
                </a:rPr>
                <a:t>Sale</a:t>
              </a:r>
              <a:endParaRPr lang="en-US" sz="1920" dirty="0">
                <a:latin typeface="Times New Roman" panose="02020603050405020304" pitchFamily="18" charset="0"/>
                <a:ea typeface="Arial Unicode MS" panose="020B0604020202020204" pitchFamily="34" charset="-128"/>
              </a:endParaRPr>
            </a:p>
          </p:txBody>
        </p:sp>
        <p:pic>
          <p:nvPicPr>
            <p:cNvPr id="16" name="Picture 15">
              <a:extLst>
                <a:ext uri="{FF2B5EF4-FFF2-40B4-BE49-F238E27FC236}">
                  <a16:creationId xmlns:a16="http://schemas.microsoft.com/office/drawing/2014/main" id="{5C24FB24-26AF-4ECF-955D-1C9503BE38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56085">
              <a:off x="2400300" y="1438275"/>
              <a:ext cx="1520825" cy="1827530"/>
            </a:xfrm>
            <a:prstGeom prst="rect">
              <a:avLst/>
            </a:prstGeom>
          </p:spPr>
        </p:pic>
        <p:sp>
          <p:nvSpPr>
            <p:cNvPr id="17" name="Text Box 2">
              <a:extLst>
                <a:ext uri="{FF2B5EF4-FFF2-40B4-BE49-F238E27FC236}">
                  <a16:creationId xmlns:a16="http://schemas.microsoft.com/office/drawing/2014/main" id="{4262FFD8-9ACD-491C-8726-7744E6DFD63D}"/>
                </a:ext>
              </a:extLst>
            </p:cNvPr>
            <p:cNvSpPr txBox="1">
              <a:spLocks noChangeArrowheads="1"/>
            </p:cNvSpPr>
            <p:nvPr/>
          </p:nvSpPr>
          <p:spPr bwMode="auto">
            <a:xfrm>
              <a:off x="2333625" y="1733550"/>
              <a:ext cx="1647825" cy="742950"/>
            </a:xfrm>
            <a:prstGeom prst="rect">
              <a:avLst/>
            </a:prstGeom>
            <a:noFill/>
            <a:ln w="9525">
              <a:noFill/>
              <a:miter lim="800000"/>
              <a:headEnd/>
              <a:tailEnd/>
            </a:ln>
          </p:spPr>
          <p:txBody>
            <a:bodyPr rot="0" vert="horz" wrap="square" lIns="219456" tIns="109728" rIns="219456" bIns="109728" anchor="t" anchorCtr="0">
              <a:noAutofit/>
            </a:bodyPr>
            <a:lstStyle/>
            <a:p>
              <a:pPr algn="ctr"/>
              <a:r>
                <a:rPr lang="en-US" sz="1920" b="1" dirty="0">
                  <a:latin typeface="Bradley Hand ITC" panose="03070402050302030203" pitchFamily="66" charset="0"/>
                  <a:ea typeface="Arial Unicode MS" panose="020B0604020202020204" pitchFamily="34" charset="-128"/>
                </a:rPr>
                <a:t>Property</a:t>
              </a:r>
              <a:endParaRPr lang="en-US" sz="1920" dirty="0">
                <a:latin typeface="Times New Roman" panose="02020603050405020304" pitchFamily="18" charset="0"/>
                <a:ea typeface="Arial Unicode MS" panose="020B0604020202020204" pitchFamily="34" charset="-128"/>
              </a:endParaRPr>
            </a:p>
            <a:p>
              <a:pPr algn="ctr"/>
              <a:r>
                <a:rPr lang="en-US" sz="1920" b="1" dirty="0">
                  <a:latin typeface="Bradley Hand ITC" panose="03070402050302030203" pitchFamily="66" charset="0"/>
                  <a:ea typeface="Arial Unicode MS" panose="020B0604020202020204" pitchFamily="34" charset="-128"/>
                </a:rPr>
                <a:t>Liens</a:t>
              </a:r>
              <a:endParaRPr lang="en-US" sz="1920" dirty="0">
                <a:latin typeface="Times New Roman" panose="02020603050405020304" pitchFamily="18" charset="0"/>
                <a:ea typeface="Arial Unicode MS" panose="020B0604020202020204" pitchFamily="34" charset="-128"/>
              </a:endParaRPr>
            </a:p>
            <a:p>
              <a:pPr algn="ctr"/>
              <a:r>
                <a:rPr lang="en-US" sz="4320" b="1" dirty="0">
                  <a:latin typeface="Bradley Hand ITC" panose="03070402050302030203" pitchFamily="66" charset="0"/>
                  <a:ea typeface="Arial Unicode MS" panose="020B0604020202020204" pitchFamily="34" charset="-128"/>
                </a:rPr>
                <a:t> </a:t>
              </a:r>
              <a:endParaRPr lang="en-US" sz="2880" dirty="0">
                <a:latin typeface="Times New Roman" panose="02020603050405020304" pitchFamily="18" charset="0"/>
                <a:ea typeface="Arial Unicode MS" panose="020B0604020202020204" pitchFamily="34" charset="-128"/>
              </a:endParaRPr>
            </a:p>
          </p:txBody>
        </p:sp>
        <p:sp>
          <p:nvSpPr>
            <p:cNvPr id="18" name="Text Box 2">
              <a:extLst>
                <a:ext uri="{FF2B5EF4-FFF2-40B4-BE49-F238E27FC236}">
                  <a16:creationId xmlns:a16="http://schemas.microsoft.com/office/drawing/2014/main" id="{161E0EAC-1F78-446E-A524-CCF29368FAD5}"/>
                </a:ext>
              </a:extLst>
            </p:cNvPr>
            <p:cNvSpPr txBox="1">
              <a:spLocks noChangeArrowheads="1"/>
            </p:cNvSpPr>
            <p:nvPr/>
          </p:nvSpPr>
          <p:spPr bwMode="auto">
            <a:xfrm rot="481422">
              <a:off x="4533900" y="466725"/>
              <a:ext cx="943610" cy="460375"/>
            </a:xfrm>
            <a:prstGeom prst="rect">
              <a:avLst/>
            </a:prstGeom>
            <a:noFill/>
            <a:ln w="9525">
              <a:noFill/>
              <a:miter lim="800000"/>
              <a:headEnd/>
              <a:tailEnd/>
            </a:ln>
          </p:spPr>
          <p:txBody>
            <a:bodyPr rot="0" vert="horz" wrap="square" lIns="219456" tIns="109728" rIns="219456" bIns="109728" anchor="t" anchorCtr="0">
              <a:noAutofit/>
            </a:bodyPr>
            <a:lstStyle/>
            <a:p>
              <a:r>
                <a:rPr lang="en-US" sz="1920" b="1" dirty="0">
                  <a:latin typeface="Bernard MT Condensed" panose="02050806060905020404" pitchFamily="18" charset="0"/>
                  <a:ea typeface="Arial Unicode MS" panose="020B0604020202020204" pitchFamily="34" charset="-128"/>
                </a:rPr>
                <a:t>Death</a:t>
              </a:r>
              <a:endParaRPr lang="en-US" sz="1920" dirty="0">
                <a:latin typeface="Times New Roman" panose="02020603050405020304" pitchFamily="18" charset="0"/>
                <a:ea typeface="Arial Unicode MS" panose="020B0604020202020204" pitchFamily="34" charset="-128"/>
              </a:endParaRPr>
            </a:p>
            <a:p>
              <a:r>
                <a:rPr lang="en-US" sz="4320" b="1" dirty="0">
                  <a:latin typeface="Bernard MT Condensed" panose="02050806060905020404" pitchFamily="18" charset="0"/>
                  <a:ea typeface="Arial Unicode MS" panose="020B0604020202020204" pitchFamily="34" charset="-128"/>
                </a:rPr>
                <a:t> </a:t>
              </a:r>
              <a:endParaRPr lang="en-US" sz="2880" dirty="0">
                <a:latin typeface="Times New Roman" panose="02020603050405020304" pitchFamily="18" charset="0"/>
                <a:ea typeface="Arial Unicode MS" panose="020B0604020202020204" pitchFamily="34" charset="-128"/>
              </a:endParaRPr>
            </a:p>
          </p:txBody>
        </p:sp>
      </p:grpSp>
      <p:sp>
        <p:nvSpPr>
          <p:cNvPr id="21" name="Title 20">
            <a:extLst>
              <a:ext uri="{FF2B5EF4-FFF2-40B4-BE49-F238E27FC236}">
                <a16:creationId xmlns:a16="http://schemas.microsoft.com/office/drawing/2014/main" id="{73A8CCED-B05E-7374-4E01-D466BDB06F8C}"/>
              </a:ext>
            </a:extLst>
          </p:cNvPr>
          <p:cNvSpPr>
            <a:spLocks noGrp="1"/>
          </p:cNvSpPr>
          <p:nvPr>
            <p:ph type="title"/>
          </p:nvPr>
        </p:nvSpPr>
        <p:spPr/>
        <p:txBody>
          <a:bodyPr>
            <a:normAutofit/>
          </a:bodyPr>
          <a:lstStyle/>
          <a:p>
            <a:r>
              <a:rPr lang="en-US" dirty="0"/>
              <a:t>Red Flags! </a:t>
            </a:r>
          </a:p>
        </p:txBody>
      </p:sp>
      <p:sp>
        <p:nvSpPr>
          <p:cNvPr id="19" name="Content Placeholder 18">
            <a:extLst>
              <a:ext uri="{FF2B5EF4-FFF2-40B4-BE49-F238E27FC236}">
                <a16:creationId xmlns:a16="http://schemas.microsoft.com/office/drawing/2014/main" id="{FF27C482-1BBF-3D4E-A309-E1FBEBE78BF7}"/>
              </a:ext>
            </a:extLst>
          </p:cNvPr>
          <p:cNvSpPr>
            <a:spLocks noGrp="1"/>
          </p:cNvSpPr>
          <p:nvPr>
            <p:ph idx="1"/>
          </p:nvPr>
        </p:nvSpPr>
        <p:spPr/>
        <p:txBody>
          <a:bodyPr/>
          <a:lstStyle/>
          <a:p>
            <a:pPr marL="0" indent="0">
              <a:buNone/>
            </a:pPr>
            <a:r>
              <a:rPr lang="en-US" dirty="0">
                <a:solidFill>
                  <a:srgbClr val="243746"/>
                </a:solidFill>
              </a:rPr>
              <a:t>The faster we know what these red flags the smoother closing will be. </a:t>
            </a:r>
          </a:p>
        </p:txBody>
      </p:sp>
    </p:spTree>
    <p:extLst>
      <p:ext uri="{BB962C8B-B14F-4D97-AF65-F5344CB8AC3E}">
        <p14:creationId xmlns:p14="http://schemas.microsoft.com/office/powerpoint/2010/main" val="3122512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DDAA954-BB01-8A3D-C747-B550FC2DBD2E}"/>
              </a:ext>
            </a:extLst>
          </p:cNvPr>
          <p:cNvSpPr>
            <a:spLocks noGrp="1"/>
          </p:cNvSpPr>
          <p:nvPr>
            <p:ph idx="1"/>
          </p:nvPr>
        </p:nvSpPr>
        <p:spPr>
          <a:xfrm>
            <a:off x="5353879" y="212035"/>
            <a:ext cx="6718852" cy="6135756"/>
          </a:xfrm>
        </p:spPr>
        <p:txBody>
          <a:bodyPr>
            <a:noAutofit/>
          </a:bodyPr>
          <a:lstStyle/>
          <a:p>
            <a:pPr marL="0" indent="0">
              <a:buNone/>
            </a:pPr>
            <a:r>
              <a:rPr lang="en-US" sz="1600" b="0" i="0" dirty="0">
                <a:effectLst/>
              </a:rPr>
              <a:t>Office Location:</a:t>
            </a:r>
            <a:br>
              <a:rPr lang="en-US" sz="1600" dirty="0"/>
            </a:br>
            <a:br>
              <a:rPr lang="en-US" sz="1600" dirty="0"/>
            </a:br>
            <a:r>
              <a:rPr lang="en-US" sz="1600" b="0" i="0" dirty="0">
                <a:effectLst/>
              </a:rPr>
              <a:t>Alpharetta: </a:t>
            </a:r>
            <a:r>
              <a:rPr lang="en-US" sz="1600" b="0" i="0" u="sng" dirty="0">
                <a:effectLst/>
              </a:rPr>
              <a:t>alphorders@campbellandbrannon.com</a:t>
            </a:r>
          </a:p>
          <a:p>
            <a:pPr marL="0" indent="0">
              <a:buNone/>
            </a:pPr>
            <a:br>
              <a:rPr lang="en-US" sz="1600" dirty="0"/>
            </a:br>
            <a:r>
              <a:rPr lang="en-US" sz="1600" b="0" i="0" dirty="0">
                <a:effectLst/>
              </a:rPr>
              <a:t>Buckhead: </a:t>
            </a:r>
            <a:r>
              <a:rPr lang="en-US" sz="1600" b="0" i="0" u="sng" dirty="0">
                <a:effectLst/>
              </a:rPr>
              <a:t>buckorders@campbellandbrannon.com</a:t>
            </a:r>
          </a:p>
          <a:p>
            <a:pPr marL="0" indent="0">
              <a:buNone/>
            </a:pPr>
            <a:br>
              <a:rPr lang="en-US" sz="1600" dirty="0"/>
            </a:br>
            <a:r>
              <a:rPr lang="en-US" sz="1600" b="0" i="0" dirty="0">
                <a:effectLst/>
              </a:rPr>
              <a:t>E. Cobb: </a:t>
            </a:r>
            <a:r>
              <a:rPr lang="en-US" sz="1600" b="0" i="0" u="sng" dirty="0">
                <a:effectLst/>
              </a:rPr>
              <a:t>cobborders@campbellandbrannon.com</a:t>
            </a:r>
          </a:p>
          <a:p>
            <a:pPr marL="0" indent="0">
              <a:buNone/>
            </a:pPr>
            <a:br>
              <a:rPr lang="en-US" sz="1600" dirty="0"/>
            </a:br>
            <a:r>
              <a:rPr lang="en-US" sz="1600" dirty="0"/>
              <a:t>Sandy </a:t>
            </a:r>
            <a:r>
              <a:rPr lang="en-US" sz="1600" b="0" i="0" dirty="0">
                <a:effectLst/>
              </a:rPr>
              <a:t>Springs: </a:t>
            </a:r>
            <a:r>
              <a:rPr lang="en-US" sz="1600" b="0" i="0" u="sng" dirty="0">
                <a:effectLst/>
              </a:rPr>
              <a:t>sandyspringsorders@campbellandbrannon.com</a:t>
            </a:r>
          </a:p>
          <a:p>
            <a:pPr marL="0" indent="0">
              <a:buNone/>
            </a:pPr>
            <a:br>
              <a:rPr lang="en-US" sz="1600" dirty="0"/>
            </a:br>
            <a:r>
              <a:rPr lang="en-US" sz="1600" b="0" i="0" dirty="0">
                <a:effectLst/>
              </a:rPr>
              <a:t>Intown: </a:t>
            </a:r>
            <a:r>
              <a:rPr lang="en-US" sz="1600" b="0" i="0" u="sng" dirty="0">
                <a:effectLst/>
              </a:rPr>
              <a:t>intownorders@campbellandbrannon.com</a:t>
            </a:r>
          </a:p>
          <a:p>
            <a:pPr marL="0" indent="0">
              <a:buNone/>
            </a:pPr>
            <a:br>
              <a:rPr lang="en-US" sz="1600" dirty="0"/>
            </a:br>
            <a:r>
              <a:rPr lang="en-US" sz="1600" b="0" i="0" dirty="0">
                <a:effectLst/>
              </a:rPr>
              <a:t>Marietta West: </a:t>
            </a:r>
            <a:r>
              <a:rPr lang="en-US" sz="1600" b="0" i="0" u="sng" dirty="0">
                <a:effectLst/>
              </a:rPr>
              <a:t>cobborders@campbellandbrannon.com</a:t>
            </a:r>
          </a:p>
          <a:p>
            <a:pPr marL="0" indent="0">
              <a:buNone/>
            </a:pPr>
            <a:br>
              <a:rPr lang="en-US" sz="1600" dirty="0"/>
            </a:br>
            <a:r>
              <a:rPr lang="en-US" sz="1600" b="0" i="0" dirty="0">
                <a:effectLst/>
              </a:rPr>
              <a:t>Woodstock: </a:t>
            </a:r>
            <a:r>
              <a:rPr lang="en-US" sz="1600" b="0" i="0" u="sng" dirty="0">
                <a:effectLst/>
              </a:rPr>
              <a:t>woodorders@campbellandbrannon.com</a:t>
            </a:r>
          </a:p>
          <a:p>
            <a:pPr marL="0" indent="0">
              <a:buNone/>
            </a:pPr>
            <a:br>
              <a:rPr lang="en-US" sz="1600" dirty="0"/>
            </a:br>
            <a:r>
              <a:rPr lang="en-US" sz="1600" b="0" i="0" dirty="0">
                <a:effectLst/>
              </a:rPr>
              <a:t>Suwanee: </a:t>
            </a:r>
            <a:r>
              <a:rPr lang="en-US" sz="1600" b="0" i="0" u="sng" dirty="0">
                <a:effectLst/>
              </a:rPr>
              <a:t>suwaneeorders@campbellandbrannon.com</a:t>
            </a:r>
          </a:p>
          <a:p>
            <a:pPr marL="0" indent="0">
              <a:buNone/>
            </a:pPr>
            <a:br>
              <a:rPr lang="en-US" sz="1600" dirty="0"/>
            </a:br>
            <a:r>
              <a:rPr lang="en-US" sz="1600" b="0" i="0" dirty="0">
                <a:effectLst/>
              </a:rPr>
              <a:t>Braselton: </a:t>
            </a:r>
            <a:r>
              <a:rPr lang="en-US" sz="1600" b="0" i="0" u="sng" dirty="0">
                <a:effectLst/>
              </a:rPr>
              <a:t>braseltonorders@campbellandbrannon.com</a:t>
            </a:r>
          </a:p>
          <a:p>
            <a:pPr marL="0" indent="0">
              <a:buNone/>
            </a:pPr>
            <a:br>
              <a:rPr lang="en-US" sz="1600" dirty="0"/>
            </a:br>
            <a:r>
              <a:rPr lang="en-US" sz="1600" b="0" i="0" dirty="0">
                <a:effectLst/>
              </a:rPr>
              <a:t>North Georgia: </a:t>
            </a:r>
            <a:r>
              <a:rPr lang="en-US" sz="1600" b="0" i="0" u="sng" dirty="0">
                <a:effectLst/>
              </a:rPr>
              <a:t>northgaorders@campbellandbrannon.com</a:t>
            </a:r>
          </a:p>
          <a:p>
            <a:pPr marL="0" indent="0">
              <a:buNone/>
            </a:pPr>
            <a:br>
              <a:rPr lang="en-US" sz="1600" dirty="0"/>
            </a:br>
            <a:r>
              <a:rPr lang="en-US" sz="1600" b="0" i="0" dirty="0">
                <a:effectLst/>
              </a:rPr>
              <a:t>Oconee: </a:t>
            </a:r>
            <a:r>
              <a:rPr lang="en-US" sz="1600" b="0" i="0" u="sng" dirty="0">
                <a:effectLst/>
              </a:rPr>
              <a:t>oconeeorders@campbellandbrannon.com</a:t>
            </a:r>
          </a:p>
          <a:p>
            <a:pPr marL="0" indent="0">
              <a:buNone/>
            </a:pPr>
            <a:endParaRPr lang="en-US" sz="1600" b="0" i="0" u="sng" dirty="0">
              <a:effectLst/>
            </a:endParaRPr>
          </a:p>
          <a:p>
            <a:pPr marL="0" indent="0">
              <a:buNone/>
            </a:pPr>
            <a:endParaRPr lang="en-US" sz="1600" b="0" i="0" u="sng" dirty="0">
              <a:effectLst/>
            </a:endParaRPr>
          </a:p>
        </p:txBody>
      </p:sp>
      <p:sp>
        <p:nvSpPr>
          <p:cNvPr id="3" name="Text Placeholder 2">
            <a:extLst>
              <a:ext uri="{FF2B5EF4-FFF2-40B4-BE49-F238E27FC236}">
                <a16:creationId xmlns:a16="http://schemas.microsoft.com/office/drawing/2014/main" id="{FF6CCAA8-94F3-5F61-D196-98A6ABDA33B6}"/>
              </a:ext>
            </a:extLst>
          </p:cNvPr>
          <p:cNvSpPr>
            <a:spLocks noGrp="1"/>
          </p:cNvSpPr>
          <p:nvPr>
            <p:ph type="body" sz="half" idx="2"/>
          </p:nvPr>
        </p:nvSpPr>
        <p:spPr>
          <a:xfrm>
            <a:off x="731127" y="1777807"/>
            <a:ext cx="4357708" cy="4569984"/>
          </a:xfrm>
        </p:spPr>
        <p:txBody>
          <a:bodyPr>
            <a:normAutofit fontScale="92500" lnSpcReduction="10000"/>
          </a:bodyPr>
          <a:lstStyle/>
          <a:p>
            <a:r>
              <a:rPr lang="en-US" sz="2400" dirty="0">
                <a:solidFill>
                  <a:srgbClr val="212322"/>
                </a:solidFill>
                <a:ea typeface="Epilogue" pitchFamily="34" charset="-122"/>
                <a:cs typeface="Epilogue" pitchFamily="34" charset="-120"/>
              </a:rPr>
              <a:t>Send us your contract immediately! We begin working on it right away even if due diligence hasn't ended.</a:t>
            </a:r>
          </a:p>
          <a:p>
            <a:endParaRPr lang="en-US" sz="2400" dirty="0">
              <a:solidFill>
                <a:srgbClr val="212322"/>
              </a:solidFill>
              <a:ea typeface="Epilogue" pitchFamily="34" charset="-122"/>
              <a:cs typeface="Epilogue" pitchFamily="34" charset="-120"/>
            </a:endParaRPr>
          </a:p>
          <a:p>
            <a:r>
              <a:rPr lang="en-US" sz="2400" dirty="0">
                <a:solidFill>
                  <a:srgbClr val="212322"/>
                </a:solidFill>
                <a:ea typeface="Epilogue" pitchFamily="34" charset="-122"/>
                <a:cs typeface="Epilogue" pitchFamily="34" charset="-120"/>
              </a:rPr>
              <a:t>Some title issues will take several weeks to clear so we need to get started ASAP. </a:t>
            </a:r>
          </a:p>
          <a:p>
            <a:endParaRPr lang="en-US" sz="2400" dirty="0">
              <a:solidFill>
                <a:srgbClr val="212322"/>
              </a:solidFill>
              <a:ea typeface="Epilogue" pitchFamily="34" charset="-122"/>
              <a:cs typeface="Epilogue" pitchFamily="34" charset="-120"/>
            </a:endParaRPr>
          </a:p>
          <a:p>
            <a:r>
              <a:rPr lang="en-US" sz="2400" dirty="0">
                <a:solidFill>
                  <a:srgbClr val="212322"/>
                </a:solidFill>
                <a:ea typeface="Epilogue" pitchFamily="34" charset="-122"/>
                <a:cs typeface="Epilogue" pitchFamily="34" charset="-120"/>
              </a:rPr>
              <a:t>Do not wait until after due diligence to submit the contract!</a:t>
            </a:r>
          </a:p>
          <a:p>
            <a:endParaRPr lang="en-US" sz="2400" dirty="0">
              <a:solidFill>
                <a:srgbClr val="212322"/>
              </a:solidFill>
              <a:cs typeface="Epilogue" pitchFamily="34" charset="-120"/>
            </a:endParaRPr>
          </a:p>
          <a:p>
            <a:r>
              <a:rPr lang="en-US" sz="2400" dirty="0"/>
              <a:t>Unsure of specific office location? </a:t>
            </a:r>
            <a:r>
              <a:rPr lang="en-US" sz="2400" b="0" i="0" u="sng" dirty="0">
                <a:effectLst/>
              </a:rPr>
              <a:t>orders@campbellandbrannon.com</a:t>
            </a:r>
            <a:endParaRPr lang="en-US" sz="2400" dirty="0"/>
          </a:p>
          <a:p>
            <a:endParaRPr lang="en-US" sz="2400" dirty="0">
              <a:solidFill>
                <a:srgbClr val="212322"/>
              </a:solidFill>
            </a:endParaRPr>
          </a:p>
          <a:p>
            <a:endParaRPr lang="en-US" dirty="0"/>
          </a:p>
        </p:txBody>
      </p:sp>
      <p:sp>
        <p:nvSpPr>
          <p:cNvPr id="4" name="Title 3">
            <a:extLst>
              <a:ext uri="{FF2B5EF4-FFF2-40B4-BE49-F238E27FC236}">
                <a16:creationId xmlns:a16="http://schemas.microsoft.com/office/drawing/2014/main" id="{FA486699-0AF0-96C1-35E8-203F46D7B53D}"/>
              </a:ext>
            </a:extLst>
          </p:cNvPr>
          <p:cNvSpPr>
            <a:spLocks noGrp="1"/>
          </p:cNvSpPr>
          <p:nvPr>
            <p:ph type="title"/>
          </p:nvPr>
        </p:nvSpPr>
        <p:spPr>
          <a:xfrm>
            <a:off x="731127" y="688642"/>
            <a:ext cx="4037723" cy="792807"/>
          </a:xfrm>
        </p:spPr>
        <p:txBody>
          <a:bodyPr/>
          <a:lstStyle/>
          <a:p>
            <a:r>
              <a:rPr lang="en-US" dirty="0"/>
              <a:t>Intake </a:t>
            </a:r>
          </a:p>
        </p:txBody>
      </p:sp>
    </p:spTree>
    <p:extLst>
      <p:ext uri="{BB962C8B-B14F-4D97-AF65-F5344CB8AC3E}">
        <p14:creationId xmlns:p14="http://schemas.microsoft.com/office/powerpoint/2010/main" val="2772369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F7F2B89-CEED-CE34-C820-A76417229CCC}"/>
              </a:ext>
            </a:extLst>
          </p:cNvPr>
          <p:cNvSpPr>
            <a:spLocks noGrp="1"/>
          </p:cNvSpPr>
          <p:nvPr>
            <p:ph idx="1"/>
          </p:nvPr>
        </p:nvSpPr>
        <p:spPr/>
        <p:txBody>
          <a:bodyPr>
            <a:normAutofit lnSpcReduction="10000"/>
          </a:bodyPr>
          <a:lstStyle/>
          <a:p>
            <a:r>
              <a:rPr lang="en-US" dirty="0"/>
              <a:t>Full contract and all exhibits, including the counteroffer </a:t>
            </a:r>
          </a:p>
          <a:p>
            <a:r>
              <a:rPr lang="en-US" dirty="0"/>
              <a:t>Buyer’s and Seller’s email address and phone number </a:t>
            </a:r>
          </a:p>
          <a:p>
            <a:r>
              <a:rPr lang="en-US" dirty="0"/>
              <a:t>Lender contact info</a:t>
            </a:r>
          </a:p>
          <a:p>
            <a:r>
              <a:rPr lang="en-US" dirty="0"/>
              <a:t>Any extra documents specific to the transaction:	</a:t>
            </a:r>
          </a:p>
          <a:p>
            <a:pPr lvl="1"/>
            <a:r>
              <a:rPr lang="en-US" dirty="0"/>
              <a:t>Estate documents </a:t>
            </a:r>
          </a:p>
          <a:p>
            <a:pPr lvl="1"/>
            <a:r>
              <a:rPr lang="en-US" dirty="0"/>
              <a:t>Divorce settlement agreements</a:t>
            </a:r>
          </a:p>
          <a:p>
            <a:pPr lvl="1"/>
            <a:r>
              <a:rPr lang="en-US" dirty="0"/>
              <a:t>Corporate documents</a:t>
            </a:r>
          </a:p>
          <a:p>
            <a:pPr lvl="1"/>
            <a:r>
              <a:rPr lang="en-US" dirty="0"/>
              <a:t>Trust agreements </a:t>
            </a:r>
          </a:p>
          <a:p>
            <a:pPr lvl="1"/>
            <a:r>
              <a:rPr lang="en-US" dirty="0"/>
              <a:t>Death certificates </a:t>
            </a:r>
          </a:p>
          <a:p>
            <a:pPr lvl="1"/>
            <a:r>
              <a:rPr lang="en-US" dirty="0"/>
              <a:t>Termite information</a:t>
            </a:r>
          </a:p>
          <a:p>
            <a:pPr lvl="1"/>
            <a:r>
              <a:rPr lang="en-US" dirty="0"/>
              <a:t>If the buyer is ordering a survey or if you have a copy of the seller’s survey</a:t>
            </a:r>
          </a:p>
        </p:txBody>
      </p:sp>
      <p:sp>
        <p:nvSpPr>
          <p:cNvPr id="4" name="Title 3">
            <a:extLst>
              <a:ext uri="{FF2B5EF4-FFF2-40B4-BE49-F238E27FC236}">
                <a16:creationId xmlns:a16="http://schemas.microsoft.com/office/drawing/2014/main" id="{8A02120F-A4AD-F730-C85B-CBD3EF2574BF}"/>
              </a:ext>
            </a:extLst>
          </p:cNvPr>
          <p:cNvSpPr>
            <a:spLocks noGrp="1"/>
          </p:cNvSpPr>
          <p:nvPr>
            <p:ph type="title"/>
          </p:nvPr>
        </p:nvSpPr>
        <p:spPr>
          <a:xfrm>
            <a:off x="731127" y="1926455"/>
            <a:ext cx="4037723" cy="1997474"/>
          </a:xfrm>
        </p:spPr>
        <p:txBody>
          <a:bodyPr/>
          <a:lstStyle/>
          <a:p>
            <a:r>
              <a:rPr lang="en-US" dirty="0"/>
              <a:t>What should I send with my contract? </a:t>
            </a:r>
          </a:p>
        </p:txBody>
      </p:sp>
    </p:spTree>
    <p:extLst>
      <p:ext uri="{BB962C8B-B14F-4D97-AF65-F5344CB8AC3E}">
        <p14:creationId xmlns:p14="http://schemas.microsoft.com/office/powerpoint/2010/main" val="2602481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0046D-81F8-FE49-EFAF-3F520360E6C5}"/>
              </a:ext>
            </a:extLst>
          </p:cNvPr>
          <p:cNvSpPr>
            <a:spLocks noGrp="1"/>
          </p:cNvSpPr>
          <p:nvPr>
            <p:ph type="title"/>
          </p:nvPr>
        </p:nvSpPr>
        <p:spPr/>
        <p:txBody>
          <a:bodyPr/>
          <a:lstStyle/>
          <a:p>
            <a:r>
              <a:rPr lang="en-US" dirty="0"/>
              <a:t>Title Exam </a:t>
            </a:r>
          </a:p>
        </p:txBody>
      </p:sp>
      <p:sp>
        <p:nvSpPr>
          <p:cNvPr id="3" name="Content Placeholder 2">
            <a:extLst>
              <a:ext uri="{FF2B5EF4-FFF2-40B4-BE49-F238E27FC236}">
                <a16:creationId xmlns:a16="http://schemas.microsoft.com/office/drawing/2014/main" id="{5CBC32B9-2615-039B-BC3C-CA9A40306745}"/>
              </a:ext>
            </a:extLst>
          </p:cNvPr>
          <p:cNvSpPr>
            <a:spLocks noGrp="1"/>
          </p:cNvSpPr>
          <p:nvPr>
            <p:ph idx="1"/>
          </p:nvPr>
        </p:nvSpPr>
        <p:spPr/>
        <p:txBody>
          <a:bodyPr>
            <a:normAutofit/>
          </a:bodyPr>
          <a:lstStyle/>
          <a:p>
            <a:pPr algn="just"/>
            <a:r>
              <a:rPr lang="en-US" sz="2400" dirty="0"/>
              <a:t>The title examiner searches for all recorded documents related to the property for the last 50 years! </a:t>
            </a:r>
          </a:p>
          <a:p>
            <a:pPr algn="just"/>
            <a:r>
              <a:rPr lang="en-US" sz="2400" dirty="0"/>
              <a:t>They send us a report of everything they find along with copies of the relevant documents. </a:t>
            </a:r>
          </a:p>
          <a:p>
            <a:pPr algn="just"/>
            <a:r>
              <a:rPr lang="en-US" sz="2400" dirty="0"/>
              <a:t>The goal is to uncover all relevant matters in the chain of title so we can insure good and marketable title.</a:t>
            </a:r>
          </a:p>
        </p:txBody>
      </p:sp>
      <p:pic>
        <p:nvPicPr>
          <p:cNvPr id="4" name="Picture 3" descr="A picture containing text, indoor, shelf, stack&#10;&#10;Description automatically generated">
            <a:extLst>
              <a:ext uri="{FF2B5EF4-FFF2-40B4-BE49-F238E27FC236}">
                <a16:creationId xmlns:a16="http://schemas.microsoft.com/office/drawing/2014/main" id="{D7095A4C-3F93-AC75-CD98-B9D9B9C4C5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1432" y="3799683"/>
            <a:ext cx="5488087" cy="2107304"/>
          </a:xfrm>
          <a:prstGeom prst="rect">
            <a:avLst/>
          </a:prstGeom>
        </p:spPr>
      </p:pic>
    </p:spTree>
    <p:extLst>
      <p:ext uri="{BB962C8B-B14F-4D97-AF65-F5344CB8AC3E}">
        <p14:creationId xmlns:p14="http://schemas.microsoft.com/office/powerpoint/2010/main" val="1066053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Campbell &amp; Brannon">
      <a:dk1>
        <a:srgbClr val="212322"/>
      </a:dk1>
      <a:lt1>
        <a:sysClr val="window" lastClr="FFFFFF"/>
      </a:lt1>
      <a:dk2>
        <a:srgbClr val="243746"/>
      </a:dk2>
      <a:lt2>
        <a:srgbClr val="E7E6E6"/>
      </a:lt2>
      <a:accent1>
        <a:srgbClr val="96694C"/>
      </a:accent1>
      <a:accent2>
        <a:srgbClr val="C09473"/>
      </a:accent2>
      <a:accent3>
        <a:srgbClr val="76777A"/>
      </a:accent3>
      <a:accent4>
        <a:srgbClr val="FFC000"/>
      </a:accent4>
      <a:accent5>
        <a:srgbClr val="5B9BD5"/>
      </a:accent5>
      <a:accent6>
        <a:srgbClr val="70AD47"/>
      </a:accent6>
      <a:hlink>
        <a:srgbClr val="0563C1"/>
      </a:hlink>
      <a:folHlink>
        <a:srgbClr val="0563C1"/>
      </a:folHlink>
    </a:clrScheme>
    <a:fontScheme name="Avenir">
      <a:majorFont>
        <a:latin typeface="Avenir LT Std 65 Medium"/>
        <a:ea typeface=""/>
        <a:cs typeface=""/>
      </a:majorFont>
      <a:minorFont>
        <a:latin typeface="Avenir LT 55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d6f6e2d-353a-4390-be61-982a59def936">
      <Terms xmlns="http://schemas.microsoft.com/office/infopath/2007/PartnerControls"/>
    </lcf76f155ced4ddcb4097134ff3c332f>
    <TaxCatchAll xmlns="0d9e4982-79fc-40c2-93f3-b3af842fd52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05774CD400C6246ABC8AC73505114A3" ma:contentTypeVersion="12" ma:contentTypeDescription="Create a new document." ma:contentTypeScope="" ma:versionID="25f637d16d9f2b030c5ce158c12455ca">
  <xsd:schema xmlns:xsd="http://www.w3.org/2001/XMLSchema" xmlns:xs="http://www.w3.org/2001/XMLSchema" xmlns:p="http://schemas.microsoft.com/office/2006/metadata/properties" xmlns:ns2="7d6f6e2d-353a-4390-be61-982a59def936" xmlns:ns3="0d9e4982-79fc-40c2-93f3-b3af842fd52e" targetNamespace="http://schemas.microsoft.com/office/2006/metadata/properties" ma:root="true" ma:fieldsID="eb8b68ff3a631bcabece834bfc426989" ns2:_="" ns3:_="">
    <xsd:import namespace="7d6f6e2d-353a-4390-be61-982a59def936"/>
    <xsd:import namespace="0d9e4982-79fc-40c2-93f3-b3af842fd52e"/>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6f6e2d-353a-4390-be61-982a59def9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9292491a-4a70-4f14-9894-5c2ab8d884d8"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d9e4982-79fc-40c2-93f3-b3af842fd52e"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0b0f4062-8f73-490a-ab97-9a5096711587}" ma:internalName="TaxCatchAll" ma:showField="CatchAllData" ma:web="0d9e4982-79fc-40c2-93f3-b3af842fd52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15249F6-CE9B-4B31-A4B9-1C2F28842528}">
  <ds:schemaRefs>
    <ds:schemaRef ds:uri="http://schemas.microsoft.com/sharepoint/v3/contenttype/forms"/>
  </ds:schemaRefs>
</ds:datastoreItem>
</file>

<file path=customXml/itemProps2.xml><?xml version="1.0" encoding="utf-8"?>
<ds:datastoreItem xmlns:ds="http://schemas.openxmlformats.org/officeDocument/2006/customXml" ds:itemID="{BCC3CED2-07CD-453C-8328-BFEF5C464FDD}">
  <ds:schemaRefs>
    <ds:schemaRef ds:uri="http://purl.org/dc/dcmitype/"/>
    <ds:schemaRef ds:uri="http://purl.org/dc/terms/"/>
    <ds:schemaRef ds:uri="http://schemas.microsoft.com/office/2006/metadata/properties"/>
    <ds:schemaRef ds:uri="http://schemas.microsoft.com/office/infopath/2007/PartnerControls"/>
    <ds:schemaRef ds:uri="http://schemas.openxmlformats.org/package/2006/metadata/core-properties"/>
    <ds:schemaRef ds:uri="http://purl.org/dc/elements/1.1/"/>
    <ds:schemaRef ds:uri="http://schemas.microsoft.com/office/2006/documentManagement/types"/>
    <ds:schemaRef ds:uri="0d9e4982-79fc-40c2-93f3-b3af842fd52e"/>
    <ds:schemaRef ds:uri="7d6f6e2d-353a-4390-be61-982a59def936"/>
    <ds:schemaRef ds:uri="http://www.w3.org/XML/1998/namespace"/>
  </ds:schemaRefs>
</ds:datastoreItem>
</file>

<file path=customXml/itemProps3.xml><?xml version="1.0" encoding="utf-8"?>
<ds:datastoreItem xmlns:ds="http://schemas.openxmlformats.org/officeDocument/2006/customXml" ds:itemID="{3E39F0BC-9246-40D8-A65A-364AEF668FD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d6f6e2d-353a-4390-be61-982a59def936"/>
    <ds:schemaRef ds:uri="0d9e4982-79fc-40c2-93f3-b3af842fd52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1798</TotalTime>
  <Words>3524</Words>
  <Application>Microsoft Office PowerPoint</Application>
  <PresentationFormat>Widescreen</PresentationFormat>
  <Paragraphs>538</Paragraphs>
  <Slides>50</Slides>
  <Notes>2</Notes>
  <HiddenSlides>0</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50</vt:i4>
      </vt:variant>
    </vt:vector>
  </HeadingPairs>
  <TitlesOfParts>
    <vt:vector size="69" baseType="lpstr">
      <vt:lpstr>Arial</vt:lpstr>
      <vt:lpstr>Avenir LT 55 Roman</vt:lpstr>
      <vt:lpstr>Poor Richard</vt:lpstr>
      <vt:lpstr>Maiandra GD</vt:lpstr>
      <vt:lpstr>Montserrat Extra-Bold Bold</vt:lpstr>
      <vt:lpstr>Gotham</vt:lpstr>
      <vt:lpstr>Bradley Hand ITC</vt:lpstr>
      <vt:lpstr>Bernard MT Condensed</vt:lpstr>
      <vt:lpstr>Rockwell Extra Bold</vt:lpstr>
      <vt:lpstr>Gotham Medium</vt:lpstr>
      <vt:lpstr>Rockwell Condensed</vt:lpstr>
      <vt:lpstr>Wingdings</vt:lpstr>
      <vt:lpstr>Times New Roman</vt:lpstr>
      <vt:lpstr>Montserrat Semi-Bold</vt:lpstr>
      <vt:lpstr>Calibri</vt:lpstr>
      <vt:lpstr>Gotham Light</vt:lpstr>
      <vt:lpstr>Castellar</vt:lpstr>
      <vt:lpstr>Avenir LT Std 65 Medium</vt:lpstr>
      <vt:lpstr>Office Theme</vt:lpstr>
      <vt:lpstr>Contract to Close </vt:lpstr>
      <vt:lpstr>Overview  </vt:lpstr>
      <vt:lpstr>Contacting C&amp;B Team Members </vt:lpstr>
      <vt:lpstr>Who Makes Up the C&amp;B Team?</vt:lpstr>
      <vt:lpstr>Before Writing Your Contract</vt:lpstr>
      <vt:lpstr>Red Flags! </vt:lpstr>
      <vt:lpstr>Intake </vt:lpstr>
      <vt:lpstr>What should I send with my contract? </vt:lpstr>
      <vt:lpstr>Title Exam </vt:lpstr>
      <vt:lpstr>What does the title exam show? </vt:lpstr>
      <vt:lpstr>Property Tax Report </vt:lpstr>
      <vt:lpstr>Title Exam and Tax Reports</vt:lpstr>
      <vt:lpstr>Pre-Closing: Introductory Email to Buyer </vt:lpstr>
      <vt:lpstr>Pre-Closing: Buyer Questionnaire</vt:lpstr>
      <vt:lpstr>Pre-closing: Introductory Email to Seller</vt:lpstr>
      <vt:lpstr>Pre-Closing: Seller Questionnaire </vt:lpstr>
      <vt:lpstr>Pre-Closing: Seller Questionnaire </vt:lpstr>
      <vt:lpstr>Pre-Closing: Seller Questionnaire </vt:lpstr>
      <vt:lpstr>Pre-Closing: Seller Questionnaire </vt:lpstr>
      <vt:lpstr>Pre-Closing: Seller Questionnaire </vt:lpstr>
      <vt:lpstr>Pre-Closing: Seller Questionnaire </vt:lpstr>
      <vt:lpstr>Pre-Closing: Seller Questionnaire </vt:lpstr>
      <vt:lpstr>Pre-Closing: Seller Questionnaire </vt:lpstr>
      <vt:lpstr>Pre-Closing: Seller Questionnaire </vt:lpstr>
      <vt:lpstr>Pre-Closing: Seller Questionnaire </vt:lpstr>
      <vt:lpstr>CertifID </vt:lpstr>
      <vt:lpstr>Pre-Closing</vt:lpstr>
      <vt:lpstr>Pre-Closing: Initial Contract Review Who signed the contract?</vt:lpstr>
      <vt:lpstr>Pre-Closing: Initial Contract Review </vt:lpstr>
      <vt:lpstr>Pre-Closing: CAD </vt:lpstr>
      <vt:lpstr>Pre-Closing: Compensation</vt:lpstr>
      <vt:lpstr>Pre-Closing: The Lender </vt:lpstr>
      <vt:lpstr>Title Insurance </vt:lpstr>
      <vt:lpstr>Enhanced Owner’s Title Insurance </vt:lpstr>
      <vt:lpstr>Surveys  </vt:lpstr>
      <vt:lpstr>Seller’s Survey  </vt:lpstr>
      <vt:lpstr>Surveys in Due Diligence </vt:lpstr>
      <vt:lpstr>The Closer </vt:lpstr>
      <vt:lpstr>Closer: Taxes and Escrow  </vt:lpstr>
      <vt:lpstr>Closer: Parties Not Attending Closing </vt:lpstr>
      <vt:lpstr>Closer: Parties Not Attending Closing </vt:lpstr>
      <vt:lpstr>Wiring Funds </vt:lpstr>
      <vt:lpstr>Wiring Funds </vt:lpstr>
      <vt:lpstr>Closing Day Checklist </vt:lpstr>
      <vt:lpstr>Closing Day Checklist</vt:lpstr>
      <vt:lpstr>Ask</vt:lpstr>
      <vt:lpstr>PowerPoint Presentation</vt:lpstr>
      <vt:lpstr>Ask CBee </vt:lpstr>
      <vt:lpstr>Questions? </vt:lpstr>
      <vt:lpstr>Need help with a legal description, writing a special stipulation, etc.?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Sheli Cordero</dc:creator>
  <cp:keywords/>
  <dc:description/>
  <cp:lastModifiedBy>Lindsey Rogers</cp:lastModifiedBy>
  <cp:revision>36</cp:revision>
  <dcterms:created xsi:type="dcterms:W3CDTF">2023-03-05T14:52:53Z</dcterms:created>
  <dcterms:modified xsi:type="dcterms:W3CDTF">2025-02-10T21:15:18Z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0x010100C05774CD400C6246ABC8AC73505114A3</vt:lpwstr>
  </property>
  <property fmtid="{D5CDD505-2E9C-101B-9397-08002B2CF9AE}" pid="3" name="_SourceUrl">
    <vt:lpwstr/>
  </property>
  <property fmtid="{D5CDD505-2E9C-101B-9397-08002B2CF9AE}" pid="4" name="_SharedFileIndex">
    <vt:lpwstr/>
  </property>
  <property fmtid="{D5CDD505-2E9C-101B-9397-08002B2CF9AE}" pid="5" name="ComplianceAssetId">
    <vt:lpwstr/>
  </property>
  <property fmtid="{D5CDD505-2E9C-101B-9397-08002B2CF9AE}" pid="6" name="_ExtendedDescription">
    <vt:lpwstr/>
  </property>
  <property fmtid="{D5CDD505-2E9C-101B-9397-08002B2CF9AE}" pid="7" name="_activity">
    <vt:lpwstr>{"FileActivityType":"9","FileActivityTimeStamp":"2023-04-26T20:58:07.110Z","FileActivityUsersOnPage":[{"DisplayName":"Sheli Cordero","Id":"sheli@station11consulting.com"}],"FileActivityNavigationId":null}</vt:lpwstr>
  </property>
  <property fmtid="{D5CDD505-2E9C-101B-9397-08002B2CF9AE}" pid="8" name="TriggerFlowInfo">
    <vt:lpwstr/>
  </property>
  <property fmtid="{D5CDD505-2E9C-101B-9397-08002B2CF9AE}" pid="9" name="MediaServiceImageTags">
    <vt:lpwstr/>
  </property>
</Properties>
</file>